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34587" autoAdjust="0"/>
    <p:restoredTop sz="86384" autoAdjust="0"/>
  </p:normalViewPr>
  <p:slideViewPr>
    <p:cSldViewPr>
      <p:cViewPr varScale="1">
        <p:scale>
          <a:sx n="94" d="100"/>
          <a:sy n="94" d="100"/>
        </p:scale>
        <p:origin x="-183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advClick="0" advTm="4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7E66-9968-4D33-8A59-E7DA5020A7E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483F8-A360-4B6A-BEEA-50B4282CBC9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Christmas locations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advClick="0" advTm="538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Pilio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3 - Θέση περιεχομένου" descr="pil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44824"/>
            <a:ext cx="7056784" cy="3312368"/>
          </a:xfrm>
        </p:spPr>
      </p:pic>
    </p:spTree>
  </p:cSld>
  <p:clrMapOvr>
    <a:masterClrMapping/>
  </p:clrMapOvr>
  <p:transition advClick="0" advTm="5506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Pilio</a:t>
            </a:r>
            <a:endParaRPr lang="el-GR" dirty="0"/>
          </a:p>
        </p:txBody>
      </p:sp>
      <p:pic>
        <p:nvPicPr>
          <p:cNvPr id="4" name="3 - Θέση περιεχομένου" descr="847_pilio_xeimwn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00808"/>
            <a:ext cx="6696744" cy="3600400"/>
          </a:xfrm>
        </p:spPr>
      </p:pic>
    </p:spTree>
  </p:cSld>
  <p:clrMapOvr>
    <a:masterClrMapping/>
  </p:clrMapOvr>
  <p:transition advClick="0" advTm="532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Muenchen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pic>
        <p:nvPicPr>
          <p:cNvPr id="4" name="3 - Θέση περιεχομένου" descr="munch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628800"/>
            <a:ext cx="6946425" cy="3672408"/>
          </a:xfrm>
        </p:spPr>
      </p:pic>
    </p:spTree>
  </p:cSld>
  <p:clrMapOvr>
    <a:masterClrMapping/>
  </p:clrMapOvr>
  <p:transition advClick="0" advTm="538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Wien</a:t>
            </a:r>
            <a:endParaRPr lang="el-GR" dirty="0"/>
          </a:p>
        </p:txBody>
      </p:sp>
      <p:pic>
        <p:nvPicPr>
          <p:cNvPr id="4" name="3 - Θέση περιεχομένου" descr="wi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268760"/>
            <a:ext cx="6192688" cy="4030470"/>
          </a:xfrm>
        </p:spPr>
      </p:pic>
    </p:spTree>
  </p:cSld>
  <p:clrMapOvr>
    <a:masterClrMapping/>
  </p:clrMapOvr>
  <p:transition advClick="0" advTm="5085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Salzburg</a:t>
            </a:r>
            <a:endParaRPr lang="el-GR" dirty="0"/>
          </a:p>
        </p:txBody>
      </p:sp>
      <p:pic>
        <p:nvPicPr>
          <p:cNvPr id="4" name="3 - Θέση περιεχομένου" descr="salzbur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276872"/>
            <a:ext cx="5760640" cy="3429000"/>
          </a:xfrm>
        </p:spPr>
      </p:pic>
    </p:spTree>
  </p:cSld>
  <p:clrMapOvr>
    <a:masterClrMapping/>
  </p:clrMapOvr>
  <p:transition advClick="0" advTm="5319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Salzburg</a:t>
            </a:r>
            <a:endParaRPr lang="el-GR" dirty="0"/>
          </a:p>
        </p:txBody>
      </p:sp>
      <p:pic>
        <p:nvPicPr>
          <p:cNvPr id="4" name="3 - Θέση περιεχομένου" descr="salzbur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628800"/>
            <a:ext cx="6264696" cy="3567881"/>
          </a:xfrm>
        </p:spPr>
      </p:pic>
    </p:spTree>
  </p:cSld>
  <p:clrMapOvr>
    <a:masterClrMapping/>
  </p:clrMapOvr>
  <p:transition advClick="0" advTm="5413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Warsaw</a:t>
            </a:r>
            <a:endParaRPr lang="el-GR" dirty="0"/>
          </a:p>
        </p:txBody>
      </p:sp>
      <p:pic>
        <p:nvPicPr>
          <p:cNvPr id="4" name="3 - Θέση περιεχομένου" descr="warsa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6264696" cy="3682181"/>
          </a:xfrm>
        </p:spPr>
      </p:pic>
    </p:spTree>
  </p:cSld>
  <p:clrMapOvr>
    <a:masterClrMapping/>
  </p:clrMapOvr>
  <p:transition advClick="0" advTm="5008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Prague</a:t>
            </a:r>
            <a:endParaRPr lang="el-GR" dirty="0"/>
          </a:p>
        </p:txBody>
      </p:sp>
      <p:pic>
        <p:nvPicPr>
          <p:cNvPr id="4" name="3 - Θέση περιεχομένου" descr="4472_prague_1765540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7344816" cy="3279849"/>
          </a:xfrm>
        </p:spPr>
      </p:pic>
    </p:spTree>
  </p:cSld>
  <p:clrMapOvr>
    <a:masterClrMapping/>
  </p:clrMapOvr>
  <p:transition advClick="0" advTm="5148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Stemnitsa</a:t>
            </a:r>
            <a:endParaRPr lang="el-GR" dirty="0"/>
          </a:p>
        </p:txBody>
      </p:sp>
      <p:pic>
        <p:nvPicPr>
          <p:cNvPr id="4" name="3 - Θέση περιεχομένου" descr="Stemnitsa1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148681"/>
            <a:ext cx="6624736" cy="3429000"/>
          </a:xfrm>
        </p:spPr>
      </p:pic>
    </p:spTree>
  </p:cSld>
  <p:clrMapOvr>
    <a:masterClrMapping/>
  </p:clrMapOvr>
  <p:transition advClick="0" advTm="5398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Dimitsana</a:t>
            </a:r>
            <a:endParaRPr lang="el-GR" dirty="0"/>
          </a:p>
        </p:txBody>
      </p:sp>
      <p:pic>
        <p:nvPicPr>
          <p:cNvPr id="4" name="3 - Θέση περιεχομένου" descr="dimitsana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97172" y="1600201"/>
            <a:ext cx="7003220" cy="3773015"/>
          </a:xfrm>
        </p:spPr>
      </p:pic>
    </p:spTree>
  </p:cSld>
  <p:clrMapOvr>
    <a:masterClrMapping/>
  </p:clrMapOvr>
  <p:transition advClick="0" advTm="4976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14</Words>
  <Application>Microsoft Office PowerPoint</Application>
  <PresentationFormat>Προβολή στην οθόνη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My favourite Christmas locations</vt:lpstr>
      <vt:lpstr>Muenchen </vt:lpstr>
      <vt:lpstr>Wien</vt:lpstr>
      <vt:lpstr>Salzburg</vt:lpstr>
      <vt:lpstr>Salzburg</vt:lpstr>
      <vt:lpstr>Warsaw</vt:lpstr>
      <vt:lpstr>Prague</vt:lpstr>
      <vt:lpstr>Stemnitsa</vt:lpstr>
      <vt:lpstr>Dimitsana</vt:lpstr>
      <vt:lpstr>Pilio </vt:lpstr>
      <vt:lpstr>Pilio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favourite Christmas locations</dc:title>
  <dc:creator>user</dc:creator>
  <cp:lastModifiedBy>user</cp:lastModifiedBy>
  <cp:revision>28</cp:revision>
  <dcterms:created xsi:type="dcterms:W3CDTF">2014-11-29T15:44:48Z</dcterms:created>
  <dcterms:modified xsi:type="dcterms:W3CDTF">2014-11-29T20:21:21Z</dcterms:modified>
</cp:coreProperties>
</file>