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09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46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1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44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99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72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68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6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63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04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9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A7A8-4A0D-4CF3-88FB-3B28FAA1B624}" type="datetimeFigureOut">
              <a:rPr lang="el-GR" smtClean="0"/>
              <a:t>24/1/2025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77D1-CFA0-43E7-A90F-2CBFA8DF1C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2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 rot="2106287">
            <a:off x="2039324" y="1516092"/>
            <a:ext cx="1576072" cy="499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 rot="21432185">
            <a:off x="3308017" y="3295944"/>
            <a:ext cx="1746485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 rot="21283435">
            <a:off x="5396589" y="2850658"/>
            <a:ext cx="1576072" cy="3311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 rot="21251687">
            <a:off x="5715598" y="3304427"/>
            <a:ext cx="1576072" cy="37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 rot="3455623">
            <a:off x="6597111" y="2286710"/>
            <a:ext cx="1014522" cy="406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 rot="1672480">
            <a:off x="5886292" y="1395807"/>
            <a:ext cx="1549382" cy="3145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 rot="1672480">
            <a:off x="6329680" y="1107488"/>
            <a:ext cx="1549382" cy="3145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 rot="20411981">
            <a:off x="9123043" y="447185"/>
            <a:ext cx="2012960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 rot="21432185">
            <a:off x="8374081" y="1602167"/>
            <a:ext cx="2677757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 rot="19330953">
            <a:off x="9617810" y="4513562"/>
            <a:ext cx="2832931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8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" y="13134"/>
            <a:ext cx="12275127" cy="692265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 rot="21003550">
            <a:off x="1633496" y="683877"/>
            <a:ext cx="3236565" cy="807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 rot="21117854">
            <a:off x="6145964" y="2967265"/>
            <a:ext cx="1746485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 rot="21067096">
            <a:off x="6245181" y="3439052"/>
            <a:ext cx="1746485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 rot="19038849">
            <a:off x="6772122" y="836500"/>
            <a:ext cx="1746485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 rot="19150734">
            <a:off x="7482387" y="878507"/>
            <a:ext cx="1746485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 rot="19443230">
            <a:off x="8817973" y="488897"/>
            <a:ext cx="1746485" cy="387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7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Ευρεία οθόνη</PresentationFormat>
  <Paragraphs>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αγνη</dc:creator>
  <cp:lastModifiedBy>αγνη</cp:lastModifiedBy>
  <cp:revision>1</cp:revision>
  <dcterms:created xsi:type="dcterms:W3CDTF">2025-01-24T06:14:39Z</dcterms:created>
  <dcterms:modified xsi:type="dcterms:W3CDTF">2025-01-24T06:23:13Z</dcterms:modified>
</cp:coreProperties>
</file>