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0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583f9fe8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583f9fe8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583f9fe8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583f9fe8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5ade2de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5ade2de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5ade2de7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c5ade2de7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5ade2de7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5ade2de7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5ade2de7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5ade2de7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5ade2de7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c5ade2de7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4ee4bffa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4ee4bffa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hyperlink" Target="https://youtu.be/M61EPl-73dA" TargetMode="External"/><Relationship Id="rId3" Type="http://schemas.openxmlformats.org/officeDocument/2006/relationships/hyperlink" Target="https://youtu.be/OSfCLVSjPw4" TargetMode="External"/><Relationship Id="rId7" Type="http://schemas.openxmlformats.org/officeDocument/2006/relationships/hyperlink" Target="https://youtu.be/5QSVYw7x8nE" TargetMode="Externa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11" Type="http://schemas.openxmlformats.org/officeDocument/2006/relationships/hyperlink" Target="https://youtu.be/wom32xf8NBg" TargetMode="External"/><Relationship Id="rId5" Type="http://schemas.openxmlformats.org/officeDocument/2006/relationships/hyperlink" Target="https://youtu.be/-alUvrndDps" TargetMode="External"/><Relationship Id="rId15" Type="http://schemas.openxmlformats.org/officeDocument/2006/relationships/hyperlink" Target="https://youtu.be/lFKU8a4RK3E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hyperlink" Target="https://youtu.be/yrwcsu8g9Es" TargetMode="External"/><Relationship Id="rId1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youtu.be/ZzBTej-IGwU" TargetMode="External"/><Relationship Id="rId3" Type="http://schemas.openxmlformats.org/officeDocument/2006/relationships/hyperlink" Target="https://youtu.be/B10g4PBA4lo" TargetMode="External"/><Relationship Id="rId7" Type="http://schemas.openxmlformats.org/officeDocument/2006/relationships/hyperlink" Target="https://youtu.be/zTuqB5GavrU" TargetMode="Externa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hyperlink" Target="https://youtu.be/e_Lxz8GqNSM" TargetMode="External"/><Relationship Id="rId5" Type="http://schemas.openxmlformats.org/officeDocument/2006/relationships/hyperlink" Target="https://youtu.be/hvrfn8sa4zY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hyperlink" Target="https://youtu.be/Tu_Crit1RLY" TargetMode="External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s://youtu.be/Nl71rS52gd8" TargetMode="External"/><Relationship Id="rId18" Type="http://schemas.openxmlformats.org/officeDocument/2006/relationships/image" Target="../media/image21.jpeg"/><Relationship Id="rId3" Type="http://schemas.openxmlformats.org/officeDocument/2006/relationships/hyperlink" Target="https://youtu.be/DDS-FeQaQnk" TargetMode="External"/><Relationship Id="rId7" Type="http://schemas.openxmlformats.org/officeDocument/2006/relationships/hyperlink" Target="https://youtu.be/qhgVUYFVnZg" TargetMode="External"/><Relationship Id="rId12" Type="http://schemas.openxmlformats.org/officeDocument/2006/relationships/image" Target="../media/image18.jpeg"/><Relationship Id="rId17" Type="http://schemas.openxmlformats.org/officeDocument/2006/relationships/hyperlink" Target="https://youtu.be/AbLfWUBd3EE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hyperlink" Target="https://youtu.be/hmn-56SlD4s" TargetMode="External"/><Relationship Id="rId5" Type="http://schemas.openxmlformats.org/officeDocument/2006/relationships/hyperlink" Target="https://youtu.be/wn8qYt_xBLo" TargetMode="External"/><Relationship Id="rId15" Type="http://schemas.openxmlformats.org/officeDocument/2006/relationships/hyperlink" Target="https://youtu.be/9PLbzUzt3Hw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s://youtu.be/1I1I51_OLW0" TargetMode="External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s://youtu.be/hTK2XH3wgG0" TargetMode="External"/><Relationship Id="rId18" Type="http://schemas.openxmlformats.org/officeDocument/2006/relationships/image" Target="../media/image29.jpeg"/><Relationship Id="rId3" Type="http://schemas.openxmlformats.org/officeDocument/2006/relationships/hyperlink" Target="https://youtu.be/4zovQJdU0Xs" TargetMode="External"/><Relationship Id="rId7" Type="http://schemas.openxmlformats.org/officeDocument/2006/relationships/hyperlink" Target="https://youtu.be/8MowssS8wm4" TargetMode="External"/><Relationship Id="rId12" Type="http://schemas.openxmlformats.org/officeDocument/2006/relationships/image" Target="../media/image26.jpeg"/><Relationship Id="rId17" Type="http://schemas.openxmlformats.org/officeDocument/2006/relationships/hyperlink" Target="https://youtu.be/rPatPPB6v4c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hyperlink" Target="https://youtu.be/1jAQoENjpxs" TargetMode="External"/><Relationship Id="rId5" Type="http://schemas.openxmlformats.org/officeDocument/2006/relationships/hyperlink" Target="https://youtu.be/Ad5vochUVwM" TargetMode="External"/><Relationship Id="rId15" Type="http://schemas.openxmlformats.org/officeDocument/2006/relationships/hyperlink" Target="https://youtu.be/abci6MlVqD8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s://youtu.be/Zby9fH4ErdM" TargetMode="External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youtu.be/JD621riinJc" TargetMode="External"/><Relationship Id="rId18" Type="http://schemas.openxmlformats.org/officeDocument/2006/relationships/image" Target="../media/image37.jpeg"/><Relationship Id="rId3" Type="http://schemas.openxmlformats.org/officeDocument/2006/relationships/hyperlink" Target="https://youtu.be/Kw_B7ikiYhk" TargetMode="External"/><Relationship Id="rId21" Type="http://schemas.openxmlformats.org/officeDocument/2006/relationships/hyperlink" Target="https://youtu.be/llRH5-pj_uo" TargetMode="External"/><Relationship Id="rId7" Type="http://schemas.openxmlformats.org/officeDocument/2006/relationships/hyperlink" Target="https://youtu.be/g_OwCZ3ld8M" TargetMode="External"/><Relationship Id="rId12" Type="http://schemas.openxmlformats.org/officeDocument/2006/relationships/image" Target="../media/image34.jpeg"/><Relationship Id="rId17" Type="http://schemas.openxmlformats.org/officeDocument/2006/relationships/hyperlink" Target="https://youtu.be/nlfZHn90vdI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hyperlink" Target="https://youtu.be/WFTZeeijxVE" TargetMode="External"/><Relationship Id="rId5" Type="http://schemas.openxmlformats.org/officeDocument/2006/relationships/hyperlink" Target="https://youtu.be/f6FpWm2i2Yc" TargetMode="External"/><Relationship Id="rId15" Type="http://schemas.openxmlformats.org/officeDocument/2006/relationships/hyperlink" Target="https://youtu.be/EWZpIaA46fA" TargetMode="External"/><Relationship Id="rId10" Type="http://schemas.openxmlformats.org/officeDocument/2006/relationships/image" Target="../media/image33.jpeg"/><Relationship Id="rId19" Type="http://schemas.openxmlformats.org/officeDocument/2006/relationships/hyperlink" Target="https://youtu.be/qCpIRUBJGfU" TargetMode="External"/><Relationship Id="rId4" Type="http://schemas.openxmlformats.org/officeDocument/2006/relationships/image" Target="../media/image30.jpeg"/><Relationship Id="rId9" Type="http://schemas.openxmlformats.org/officeDocument/2006/relationships/hyperlink" Target="https://youtu.be/prJFhM95i6k" TargetMode="External"/><Relationship Id="rId14" Type="http://schemas.openxmlformats.org/officeDocument/2006/relationships/image" Target="../media/image35.jpeg"/><Relationship Id="rId2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hyperlink" Target="https://youtu.be/SCbUDftW9jI" TargetMode="External"/><Relationship Id="rId18" Type="http://schemas.openxmlformats.org/officeDocument/2006/relationships/image" Target="../media/image47.jpeg"/><Relationship Id="rId26" Type="http://schemas.openxmlformats.org/officeDocument/2006/relationships/image" Target="../media/image51.jpeg"/><Relationship Id="rId3" Type="http://schemas.openxmlformats.org/officeDocument/2006/relationships/hyperlink" Target="https://youtu.be/_AUaNeHOzwg" TargetMode="External"/><Relationship Id="rId21" Type="http://schemas.openxmlformats.org/officeDocument/2006/relationships/hyperlink" Target="https://youtu.be/KtlgswZeumo" TargetMode="External"/><Relationship Id="rId34" Type="http://schemas.openxmlformats.org/officeDocument/2006/relationships/image" Target="../media/image55.jpeg"/><Relationship Id="rId7" Type="http://schemas.openxmlformats.org/officeDocument/2006/relationships/hyperlink" Target="https://youtu.be/hiWuzkOrjhM" TargetMode="External"/><Relationship Id="rId12" Type="http://schemas.openxmlformats.org/officeDocument/2006/relationships/image" Target="../media/image44.jpeg"/><Relationship Id="rId17" Type="http://schemas.openxmlformats.org/officeDocument/2006/relationships/hyperlink" Target="https://youtu.be/EPwiFDcVIhE" TargetMode="External"/><Relationship Id="rId25" Type="http://schemas.openxmlformats.org/officeDocument/2006/relationships/hyperlink" Target="https://youtu.be/g0wzQlOly4c" TargetMode="External"/><Relationship Id="rId33" Type="http://schemas.openxmlformats.org/officeDocument/2006/relationships/hyperlink" Target="https://youtu.be/f_GWyWZ9zuU" TargetMode="External"/><Relationship Id="rId38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jpeg"/><Relationship Id="rId20" Type="http://schemas.openxmlformats.org/officeDocument/2006/relationships/image" Target="../media/image48.jpeg"/><Relationship Id="rId29" Type="http://schemas.openxmlformats.org/officeDocument/2006/relationships/hyperlink" Target="https://youtu.be/xddpqV5OWYc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hyperlink" Target="https://youtu.be/8P-AqA1dgYo" TargetMode="External"/><Relationship Id="rId24" Type="http://schemas.openxmlformats.org/officeDocument/2006/relationships/image" Target="../media/image50.jpeg"/><Relationship Id="rId32" Type="http://schemas.openxmlformats.org/officeDocument/2006/relationships/image" Target="../media/image54.jpeg"/><Relationship Id="rId37" Type="http://schemas.openxmlformats.org/officeDocument/2006/relationships/hyperlink" Target="https://youtu.be/qZslqGzpJHk" TargetMode="External"/><Relationship Id="rId5" Type="http://schemas.openxmlformats.org/officeDocument/2006/relationships/hyperlink" Target="https://youtu.be/WyyriCRpuCI" TargetMode="External"/><Relationship Id="rId15" Type="http://schemas.openxmlformats.org/officeDocument/2006/relationships/hyperlink" Target="https://youtu.be/LIclN4xSJ_k" TargetMode="External"/><Relationship Id="rId23" Type="http://schemas.openxmlformats.org/officeDocument/2006/relationships/hyperlink" Target="https://youtu.be/tnHrEWNLxDk" TargetMode="External"/><Relationship Id="rId28" Type="http://schemas.openxmlformats.org/officeDocument/2006/relationships/image" Target="../media/image52.jpeg"/><Relationship Id="rId36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hyperlink" Target="https://youtu.be/2GoPABVSzrM" TargetMode="External"/><Relationship Id="rId31" Type="http://schemas.openxmlformats.org/officeDocument/2006/relationships/hyperlink" Target="https://youtu.be/QJIGhRJaMMU" TargetMode="External"/><Relationship Id="rId4" Type="http://schemas.openxmlformats.org/officeDocument/2006/relationships/image" Target="../media/image40.jpeg"/><Relationship Id="rId9" Type="http://schemas.openxmlformats.org/officeDocument/2006/relationships/hyperlink" Target="https://youtu.be/Yab92lpnsq0" TargetMode="External"/><Relationship Id="rId14" Type="http://schemas.openxmlformats.org/officeDocument/2006/relationships/image" Target="../media/image45.jpeg"/><Relationship Id="rId22" Type="http://schemas.openxmlformats.org/officeDocument/2006/relationships/image" Target="../media/image49.jpeg"/><Relationship Id="rId27" Type="http://schemas.openxmlformats.org/officeDocument/2006/relationships/hyperlink" Target="https://youtu.be/TKzPW0AZtZ4" TargetMode="External"/><Relationship Id="rId30" Type="http://schemas.openxmlformats.org/officeDocument/2006/relationships/image" Target="../media/image53.jpeg"/><Relationship Id="rId35" Type="http://schemas.openxmlformats.org/officeDocument/2006/relationships/hyperlink" Target="https://youtu.be/ySS0ORrjLBQ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hyperlink" Target="https://youtu.be/95xBBcC0Kog" TargetMode="External"/><Relationship Id="rId3" Type="http://schemas.openxmlformats.org/officeDocument/2006/relationships/hyperlink" Target="https://youtu.be/-U6nGwGonrw" TargetMode="External"/><Relationship Id="rId7" Type="http://schemas.openxmlformats.org/officeDocument/2006/relationships/hyperlink" Target="https://youtu.be/3ke1g1R2QkQ" TargetMode="External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hyperlink" Target="https://youtu.be/D2xMF4stgdI" TargetMode="External"/><Relationship Id="rId5" Type="http://schemas.openxmlformats.org/officeDocument/2006/relationships/hyperlink" Target="https://youtu.be/myrz2ajbDV8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8.jpeg"/><Relationship Id="rId9" Type="http://schemas.openxmlformats.org/officeDocument/2006/relationships/hyperlink" Target="https://youtu.be/ChlRsKcs5A8" TargetMode="External"/><Relationship Id="rId1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qSqQzKcr4VM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if_PTrX1dNA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-1"/>
            <a:ext cx="1893006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6875" y="0"/>
            <a:ext cx="2375128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5875" y="-1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51000" y="-1"/>
            <a:ext cx="1893003" cy="243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0850" y="2571750"/>
            <a:ext cx="3523342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45952" y="2327099"/>
            <a:ext cx="2067434" cy="27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21520" y="2571740"/>
            <a:ext cx="1651650" cy="2422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876766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5924" y="152400"/>
            <a:ext cx="18097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1774" y="168038"/>
            <a:ext cx="1876775" cy="250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9950" y="2686049"/>
            <a:ext cx="2187526" cy="23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33200" y="2698274"/>
            <a:ext cx="1630700" cy="226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72025" y="152411"/>
            <a:ext cx="1809750" cy="239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8101" r="28119"/>
          <a:stretch/>
        </p:blipFill>
        <p:spPr>
          <a:xfrm>
            <a:off x="153150" y="150300"/>
            <a:ext cx="1959075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9181" y="150300"/>
            <a:ext cx="2186869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3700" y="150300"/>
            <a:ext cx="2349325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0757" y="150300"/>
            <a:ext cx="2158568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963" y="2781350"/>
            <a:ext cx="2077450" cy="20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37226" y="2652025"/>
            <a:ext cx="1810777" cy="2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l="13122" t="12773" r="11548" b="12437"/>
          <a:stretch/>
        </p:blipFill>
        <p:spPr>
          <a:xfrm>
            <a:off x="4436050" y="2829725"/>
            <a:ext cx="2349325" cy="17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95425" y="2652025"/>
            <a:ext cx="1694982" cy="2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850" y="104800"/>
            <a:ext cx="1621125" cy="22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4625" y="104800"/>
            <a:ext cx="1830433" cy="22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7458" y="152400"/>
            <a:ext cx="2133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3450" y="287271"/>
            <a:ext cx="2804224" cy="15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113" y="2414426"/>
            <a:ext cx="1801755" cy="251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16277" y="2478125"/>
            <a:ext cx="1884058" cy="2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13984" y="2426413"/>
            <a:ext cx="198791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t="4737" b="5188"/>
          <a:stretch/>
        </p:blipFill>
        <p:spPr>
          <a:xfrm>
            <a:off x="6324550" y="2811925"/>
            <a:ext cx="2637300" cy="17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/>
        </p:nvSpPr>
        <p:spPr>
          <a:xfrm>
            <a:off x="3240875" y="112850"/>
            <a:ext cx="231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Μύθοι του Αισώπου</a:t>
            </a:r>
            <a:endParaRPr sz="1800"/>
          </a:p>
        </p:txBody>
      </p:sp>
      <p:pic>
        <p:nvPicPr>
          <p:cNvPr id="220" name="Google Shape;220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4577" r="14520"/>
          <a:stretch/>
        </p:blipFill>
        <p:spPr>
          <a:xfrm>
            <a:off x="112875" y="40325"/>
            <a:ext cx="1762706" cy="24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6999" y="574553"/>
            <a:ext cx="1715275" cy="212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6963" y="574550"/>
            <a:ext cx="1698936" cy="212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6975" y="112850"/>
            <a:ext cx="1906125" cy="248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24225" y="574550"/>
            <a:ext cx="1503293" cy="21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2400" y="2678975"/>
            <a:ext cx="1725201" cy="23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81626" y="2850625"/>
            <a:ext cx="1647162" cy="21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l="14560" t="5143" r="13502" b="4936"/>
          <a:stretch/>
        </p:blipFill>
        <p:spPr>
          <a:xfrm>
            <a:off x="3722550" y="2829600"/>
            <a:ext cx="1698925" cy="21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15225" y="2845050"/>
            <a:ext cx="1647175" cy="215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l="18164" t="5640" r="17102" b="5958"/>
          <a:stretch/>
        </p:blipFill>
        <p:spPr>
          <a:xfrm>
            <a:off x="7371926" y="2731399"/>
            <a:ext cx="1698925" cy="23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/>
        </p:nvSpPr>
        <p:spPr>
          <a:xfrm>
            <a:off x="3584700" y="254550"/>
            <a:ext cx="189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Παραμύθια 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αδελφών Γκριμ</a:t>
            </a:r>
            <a:endParaRPr sz="1600" b="1"/>
          </a:p>
        </p:txBody>
      </p:sp>
      <p:pic>
        <p:nvPicPr>
          <p:cNvPr id="235" name="Google Shape;235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00" y="61050"/>
            <a:ext cx="122106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8275" y="61060"/>
            <a:ext cx="1138300" cy="183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5875" y="61050"/>
            <a:ext cx="122107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6636" r="5582"/>
          <a:stretch/>
        </p:blipFill>
        <p:spPr>
          <a:xfrm>
            <a:off x="5336975" y="61050"/>
            <a:ext cx="128992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67425" y="61050"/>
            <a:ext cx="1221075" cy="18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/>
          <p:nvPr/>
        </p:nvSpPr>
        <p:spPr>
          <a:xfrm>
            <a:off x="3784800" y="2483100"/>
            <a:ext cx="231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 Παραμύθια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Χανς Κρίστιαν Άντερσεν</a:t>
            </a:r>
            <a:endParaRPr sz="1600" b="1"/>
          </a:p>
        </p:txBody>
      </p:sp>
      <p:pic>
        <p:nvPicPr>
          <p:cNvPr id="241" name="Google Shape;241;p22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l="1410" t="15311" r="-1410" b="15622"/>
          <a:stretch/>
        </p:blipFill>
        <p:spPr>
          <a:xfrm>
            <a:off x="200775" y="1951000"/>
            <a:ext cx="1664501" cy="147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l="6073" r="7771"/>
          <a:stretch/>
        </p:blipFill>
        <p:spPr>
          <a:xfrm>
            <a:off x="7805725" y="3527900"/>
            <a:ext cx="1221075" cy="158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898" y="3481300"/>
            <a:ext cx="1289925" cy="15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10825" y="3490799"/>
            <a:ext cx="1436850" cy="166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90700" y="3505498"/>
            <a:ext cx="1221076" cy="159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154800" y="3520863"/>
            <a:ext cx="1138300" cy="156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336125" y="3535187"/>
            <a:ext cx="1138300" cy="157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600225" y="3535176"/>
            <a:ext cx="1138300" cy="15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813525" y="1095025"/>
            <a:ext cx="1436850" cy="8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203875" y="2387825"/>
            <a:ext cx="1846176" cy="103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493200" y="1963628"/>
            <a:ext cx="1436850" cy="150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862850" y="2304710"/>
            <a:ext cx="1157362" cy="120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929025" y="68325"/>
            <a:ext cx="1157350" cy="18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50" y="61125"/>
            <a:ext cx="2000125" cy="23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7950" y="30550"/>
            <a:ext cx="2457505" cy="24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3475" y="2797475"/>
            <a:ext cx="3684649" cy="17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72925" y="169275"/>
            <a:ext cx="2249350" cy="2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962" y="2551113"/>
            <a:ext cx="1657160" cy="22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4075" y="2508425"/>
            <a:ext cx="1657175" cy="223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675" y="2640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425" y="3871050"/>
            <a:ext cx="4301024" cy="13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799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7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49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4"/>
          <p:cNvPicPr preferRelativeResize="0"/>
          <p:nvPr/>
        </p:nvPicPr>
        <p:blipFill rotWithShape="1">
          <a:blip r:embed="rId5">
            <a:alphaModFix/>
          </a:blip>
          <a:srcRect b="9600"/>
          <a:stretch/>
        </p:blipFill>
        <p:spPr>
          <a:xfrm>
            <a:off x="2538756" y="953425"/>
            <a:ext cx="4057968" cy="247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5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832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2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4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2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8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082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920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l="12720" t="-4820" r="-12720" b="4820"/>
          <a:stretch/>
        </p:blipFill>
        <p:spPr>
          <a:xfrm>
            <a:off x="2893625" y="1040013"/>
            <a:ext cx="1745850" cy="230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9475" y="1239702"/>
            <a:ext cx="1661625" cy="196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PresentationFormat>Προβολή στην οθόνη (16:9)</PresentationFormat>
  <Paragraphs>5</Paragraphs>
  <Slides>8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Simple Light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cp:lastModifiedBy>2ο Δημοτικό</cp:lastModifiedBy>
  <cp:revision>1</cp:revision>
  <dcterms:modified xsi:type="dcterms:W3CDTF">2021-04-02T14:41:55Z</dcterms:modified>
</cp:coreProperties>
</file>