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FAA-5A11-4516-9840-227E41E50604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AB7-E192-461E-BF51-1C638505C0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FAA-5A11-4516-9840-227E41E50604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AB7-E192-461E-BF51-1C638505C0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FAA-5A11-4516-9840-227E41E50604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AB7-E192-461E-BF51-1C638505C0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FAA-5A11-4516-9840-227E41E50604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AB7-E192-461E-BF51-1C638505C0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FAA-5A11-4516-9840-227E41E50604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AB7-E192-461E-BF51-1C638505C0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FAA-5A11-4516-9840-227E41E50604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AB7-E192-461E-BF51-1C638505C0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FAA-5A11-4516-9840-227E41E50604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AB7-E192-461E-BF51-1C638505C0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FAA-5A11-4516-9840-227E41E50604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AB7-E192-461E-BF51-1C638505C0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FAA-5A11-4516-9840-227E41E50604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AB7-E192-461E-BF51-1C638505C0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FAA-5A11-4516-9840-227E41E50604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AB7-E192-461E-BF51-1C638505C0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FAA-5A11-4516-9840-227E41E50604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AB7-E192-461E-BF51-1C638505C0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4FAA-5A11-4516-9840-227E41E50604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26AB7-E192-461E-BF51-1C638505C0E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36047" r="53239" b="21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910686" y="1628800"/>
            <a:ext cx="71465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ΑΝΑΝΕΩΣΙΜΕΣ ΚΑΙ ΜΗ </a:t>
            </a:r>
            <a:br>
              <a:rPr lang="el-G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l-G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ΠΗΓΕΣ ΕΝΕΡΓΕΙΑΣ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Ανανεώσιμες </a:t>
            </a:r>
            <a:r>
              <a:rPr lang="el-G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ονομάζονται </a:t>
            </a:r>
          </a:p>
          <a:p>
            <a:pPr algn="ctr">
              <a:buNone/>
            </a:pPr>
            <a:r>
              <a:rPr lang="el-G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οι πηγές ενέργειας τις οποίες η φύση</a:t>
            </a:r>
          </a:p>
          <a:p>
            <a:pPr algn="ctr">
              <a:buNone/>
            </a:pPr>
            <a:r>
              <a:rPr lang="el-G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ανανεώνει με πολύ γρήγορο ρυθμό.</a:t>
            </a:r>
          </a:p>
          <a:p>
            <a:pPr algn="ctr">
              <a:buNone/>
            </a:pPr>
            <a:endParaRPr lang="el-GR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l-GR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l-GR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l-GR" sz="2800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6583" t="21315" r="41949" b="50047"/>
          <a:stretch>
            <a:fillRect/>
          </a:stretch>
        </p:blipFill>
        <p:spPr bwMode="auto">
          <a:xfrm>
            <a:off x="251520" y="1556792"/>
            <a:ext cx="252028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556792"/>
            <a:ext cx="2448272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700808"/>
            <a:ext cx="2736304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149080"/>
            <a:ext cx="352839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05064"/>
            <a:ext cx="3620269" cy="2424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Μη ανανεώσιμες </a:t>
            </a:r>
            <a:r>
              <a:rPr lang="el-G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ονομάζονται οι πηγές ενέργειας που εξαντλούνται με γρήγορο ρυθμό και δεν ανανεώνονται.</a:t>
            </a:r>
            <a:endParaRPr lang="el-GR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312368" cy="2638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3528392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77072"/>
            <a:ext cx="3600400" cy="2562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3345557" cy="2497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Ποιες από τις παρακάτω είναι ανανεώσιμες πηγές ενέργειας;</a:t>
            </a:r>
            <a:endParaRPr lang="el-G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3096" t="38184" r="51789" b="42129"/>
          <a:stretch>
            <a:fillRect/>
          </a:stretch>
        </p:blipFill>
        <p:spPr bwMode="auto">
          <a:xfrm>
            <a:off x="467544" y="1412776"/>
            <a:ext cx="1966635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8181" t="38184" r="68037" b="39690"/>
          <a:stretch>
            <a:fillRect/>
          </a:stretch>
        </p:blipFill>
        <p:spPr bwMode="auto">
          <a:xfrm>
            <a:off x="5004048" y="1340768"/>
            <a:ext cx="1584176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5683" t="61195" r="64936" b="19334"/>
          <a:stretch>
            <a:fillRect/>
          </a:stretch>
        </p:blipFill>
        <p:spPr bwMode="auto">
          <a:xfrm>
            <a:off x="2411760" y="3933056"/>
            <a:ext cx="187220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33513" t="57857" r="51757" b="19334"/>
          <a:stretch>
            <a:fillRect/>
          </a:stretch>
        </p:blipFill>
        <p:spPr bwMode="auto">
          <a:xfrm>
            <a:off x="4572000" y="3861048"/>
            <a:ext cx="187220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19321" t="39586" r="68871" b="40081"/>
          <a:stretch>
            <a:fillRect/>
          </a:stretch>
        </p:blipFill>
        <p:spPr bwMode="auto">
          <a:xfrm>
            <a:off x="467544" y="4005064"/>
            <a:ext cx="1800200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33276" t="38885" r="54380" b="39380"/>
          <a:stretch>
            <a:fillRect/>
          </a:stretch>
        </p:blipFill>
        <p:spPr bwMode="auto">
          <a:xfrm>
            <a:off x="2987824" y="1268760"/>
            <a:ext cx="1656184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18248" t="62022" r="70481" b="20449"/>
          <a:stretch>
            <a:fillRect/>
          </a:stretch>
        </p:blipFill>
        <p:spPr bwMode="auto">
          <a:xfrm>
            <a:off x="6804248" y="1340768"/>
            <a:ext cx="180020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34993" t="61321" r="54380" b="20449"/>
          <a:stretch>
            <a:fillRect/>
          </a:stretch>
        </p:blipFill>
        <p:spPr bwMode="auto">
          <a:xfrm>
            <a:off x="6732240" y="3933056"/>
            <a:ext cx="187220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Ποιες από τις  συσκευές που βλέπεις στις παρακάτω εικόνες λειτουργούν με ενέργεια από μη ανανεώσιμες πηγές ;</a:t>
            </a:r>
            <a:endParaRPr lang="el-G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600400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56792"/>
            <a:ext cx="3168352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6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77072"/>
            <a:ext cx="3600400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7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149080"/>
            <a:ext cx="3528392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4147" t="32110" r="39956" b="186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800" dirty="0" smtClean="0">
                <a:latin typeface="Arial" pitchFamily="34" charset="0"/>
                <a:cs typeface="Arial" pitchFamily="34" charset="0"/>
              </a:rPr>
              <a:t>Πλεονεκτήματα και μειονεκτήματα πηγών ενέργειας</a:t>
            </a:r>
            <a:endParaRPr lang="el-GR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l-G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Οι ανανεώσιμες πηγές ενέργειας είναι πρακτικά ανεξάντλητες, καθώς ανανεώνονται με φυσικές διαδικασίες σε σύντομο </a:t>
            </a:r>
            <a:r>
              <a:rPr lang="el-G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διάστημα,δε</a:t>
            </a:r>
            <a:r>
              <a:rPr lang="el-G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ρυπαίνουν το περιβάλλον, όμως η απόδοσή τους είναι μικρή.</a:t>
            </a:r>
          </a:p>
          <a:p>
            <a:endParaRPr lang="el-G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l-G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Οι μη ανανεώσιμες πηγές ενέργειας καταναλώνονται με γρήγορο ρυθμό και, πρακτικά, δεν ανανεώνονται. Η χρήση τους επιβαρύνει το </a:t>
            </a:r>
            <a:r>
              <a:rPr lang="el-G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περιβάλλον, έχουν όμως μεγάλη απόδοση.</a:t>
            </a:r>
            <a:endParaRPr lang="el-G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ΝΑΙ ή ΟΧΙ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Οι ανανεώσιμες πηγές ενέργειας ρυπαίνουν το περιβάλλον. </a:t>
            </a:r>
            <a:r>
              <a:rPr lang="el-GR" dirty="0" smtClean="0">
                <a:hlinkClick r:id="rId2" action="ppaction://hlinksldjump"/>
              </a:rPr>
              <a:t>ΝΑΙ</a:t>
            </a:r>
            <a:r>
              <a:rPr lang="el-GR" dirty="0" smtClean="0"/>
              <a:t>        </a:t>
            </a:r>
            <a:r>
              <a:rPr lang="el-GR" dirty="0" smtClean="0">
                <a:hlinkClick r:id="rId3" action="ppaction://hlinksldjump"/>
              </a:rPr>
              <a:t>ΟΧΙ</a:t>
            </a:r>
            <a:endParaRPr lang="el-GR" dirty="0" smtClean="0"/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Οι μη ανανεώσιμες πηγές ενέργειας έχουν μικρή απόδοση. </a:t>
            </a:r>
            <a:r>
              <a:rPr lang="el-GR" dirty="0" smtClean="0">
                <a:hlinkClick r:id="rId2" action="ppaction://hlinksldjump"/>
              </a:rPr>
              <a:t>ΝΑΙ</a:t>
            </a:r>
            <a:r>
              <a:rPr lang="el-GR" dirty="0" smtClean="0"/>
              <a:t>        </a:t>
            </a:r>
            <a:r>
              <a:rPr lang="el-GR" dirty="0" smtClean="0">
                <a:hlinkClick r:id="rId3" action="ppaction://hlinksldjump"/>
              </a:rPr>
              <a:t>ΟΧΙ</a:t>
            </a:r>
            <a:endParaRPr lang="el-GR" dirty="0" smtClean="0"/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Οι ανανεώσιμες πηγές ενέργειας είναι ανεξάντλητες. </a:t>
            </a:r>
            <a:r>
              <a:rPr lang="el-GR" dirty="0" smtClean="0">
                <a:hlinkClick r:id="rId3" action="ppaction://hlinksldjump"/>
              </a:rPr>
              <a:t>ΝΑΙ</a:t>
            </a:r>
            <a:r>
              <a:rPr lang="el-GR" dirty="0" smtClean="0"/>
              <a:t>        </a:t>
            </a:r>
            <a:r>
              <a:rPr lang="el-GR" dirty="0" smtClean="0">
                <a:hlinkClick r:id="rId2" action="ppaction://hlinksldjump"/>
              </a:rPr>
              <a:t>ΟΧΙ</a:t>
            </a:r>
            <a:endParaRPr lang="el-GR" dirty="0" smtClean="0"/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Οι μη ανανεώσιμες πηγές ενέργειας εξαντλούνται. </a:t>
            </a:r>
            <a:r>
              <a:rPr lang="el-GR" dirty="0" smtClean="0">
                <a:hlinkClick r:id="rId3" action="ppaction://hlinksldjump"/>
              </a:rPr>
              <a:t>ΝΑΙ</a:t>
            </a:r>
            <a:r>
              <a:rPr lang="el-GR" dirty="0" smtClean="0"/>
              <a:t>         </a:t>
            </a:r>
            <a:r>
              <a:rPr lang="el-GR" dirty="0" smtClean="0">
                <a:hlinkClick r:id="rId2" action="ppaction://hlinksldjump"/>
              </a:rPr>
              <a:t>ΟΧΙ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l-GR" sz="8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16" t="38816" r="50894" b="24591"/>
          <a:stretch>
            <a:fillRect/>
          </a:stretch>
        </p:blipFill>
        <p:spPr bwMode="auto">
          <a:xfrm>
            <a:off x="2915816" y="2420888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2597112" y="332656"/>
            <a:ext cx="39276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Λάθος!!!</a:t>
            </a:r>
            <a:endParaRPr lang="el-GR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- Κουμπί ενέργειας: Προσαρμογή">
            <a:hlinkClick r:id="" action="ppaction://hlinkshowjump?jump=lastslideviewed" highlightClick="1"/>
          </p:cNvPr>
          <p:cNvSpPr/>
          <p:nvPr/>
        </p:nvSpPr>
        <p:spPr>
          <a:xfrm>
            <a:off x="5796136" y="5517232"/>
            <a:ext cx="2952328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Προσπάθησε ξανά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20" t="34043" r="66995" b="19818"/>
          <a:stretch>
            <a:fillRect/>
          </a:stretch>
        </p:blipFill>
        <p:spPr bwMode="auto">
          <a:xfrm>
            <a:off x="2483768" y="2492896"/>
            <a:ext cx="4320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2316711" y="476672"/>
            <a:ext cx="40511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Σωστό!!!</a:t>
            </a:r>
            <a:endParaRPr lang="el-GR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- Κουμπί ενέργειας: Κεντρική σελίδα">
            <a:hlinkClick r:id="" action="ppaction://hlinkshowjump?jump=lastslideviewed" highlightClick="1"/>
          </p:cNvPr>
          <p:cNvSpPr/>
          <p:nvPr/>
        </p:nvSpPr>
        <p:spPr>
          <a:xfrm>
            <a:off x="7452320" y="5373216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171</Words>
  <Application>Microsoft Office PowerPoint</Application>
  <PresentationFormat>Προβολή στην οθόνη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Διαφάνεια 1</vt:lpstr>
      <vt:lpstr>Διαφάνεια 2</vt:lpstr>
      <vt:lpstr>Μη ανανεώσιμες ονομάζονται οι πηγές ενέργειας που εξαντλούνται με γρήγορο ρυθμό και δεν ανανεώνονται.</vt:lpstr>
      <vt:lpstr>Ποιες από τις παρακάτω είναι ανανεώσιμες πηγές ενέργειας;</vt:lpstr>
      <vt:lpstr>Ποιες από τις  συσκευές που βλέπεις στις παρακάτω εικόνες λειτουργούν με ενέργεια από μη ανανεώσιμες πηγές ;</vt:lpstr>
      <vt:lpstr>Πλεονεκτήματα και μειονεκτήματα πηγών ενέργειας</vt:lpstr>
      <vt:lpstr>ΝΑΙ ή ΟΧΙ</vt:lpstr>
      <vt:lpstr>Διαφάνεια 8</vt:lpstr>
      <vt:lpstr>Διαφάνεια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HP</cp:lastModifiedBy>
  <cp:revision>13</cp:revision>
  <dcterms:created xsi:type="dcterms:W3CDTF">2018-12-02T21:43:03Z</dcterms:created>
  <dcterms:modified xsi:type="dcterms:W3CDTF">2018-12-03T17:58:30Z</dcterms:modified>
</cp:coreProperties>
</file>