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92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410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87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988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870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1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06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46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046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46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58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5B831-CEA1-43D0-80AE-BD9E0DFDD622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2681-08D5-47B3-A694-A4605F1220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62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πύργος της </a:t>
            </a:r>
            <a:r>
              <a:rPr lang="el-GR" dirty="0" err="1" smtClean="0"/>
              <a:t>Κίρρας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525963"/>
          </a:xfrm>
        </p:spPr>
        <p:txBody>
          <a:bodyPr/>
          <a:lstStyle/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 Στην </a:t>
            </a:r>
            <a:r>
              <a:rPr lang="el-GR" dirty="0" err="1" smtClean="0"/>
              <a:t>Κίρρα</a:t>
            </a:r>
            <a:r>
              <a:rPr lang="el-GR" dirty="0" smtClean="0"/>
              <a:t>, που υπήρξε σπουδαία πόλη </a:t>
            </a:r>
            <a:r>
              <a:rPr lang="el-GR" dirty="0" smtClean="0"/>
              <a:t>τα παλιά χρόνια</a:t>
            </a:r>
            <a:r>
              <a:rPr lang="el-GR" dirty="0" smtClean="0"/>
              <a:t>, υπάρχουν </a:t>
            </a:r>
            <a:r>
              <a:rPr lang="el-GR" dirty="0" smtClean="0"/>
              <a:t>τα   απομεινάρια ενός μεσαιωνικού πύργου. </a:t>
            </a:r>
            <a:endParaRPr lang="el-GR" dirty="0"/>
          </a:p>
        </p:txBody>
      </p:sp>
      <p:pic>
        <p:nvPicPr>
          <p:cNvPr id="9" name="Θέση περιεχομένου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4038600" cy="3600400"/>
          </a:xfrm>
        </p:spPr>
      </p:pic>
    </p:spTree>
    <p:extLst>
      <p:ext uri="{BB962C8B-B14F-4D97-AF65-F5344CB8AC3E}">
        <p14:creationId xmlns:p14="http://schemas.microsoft.com/office/powerpoint/2010/main" val="296213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0"/>
            <a:ext cx="3898776" cy="1162050"/>
          </a:xfrm>
        </p:spPr>
        <p:txBody>
          <a:bodyPr>
            <a:normAutofit/>
          </a:bodyPr>
          <a:lstStyle/>
          <a:p>
            <a:r>
              <a:rPr lang="el-GR" sz="5000" dirty="0" smtClean="0"/>
              <a:t>Θέση πύργου</a:t>
            </a:r>
            <a:endParaRPr lang="el-GR" sz="5000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124744"/>
            <a:ext cx="4151723" cy="47904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94720" cy="4691063"/>
          </a:xfrm>
        </p:spPr>
        <p:txBody>
          <a:bodyPr>
            <a:normAutofit/>
          </a:bodyPr>
          <a:lstStyle/>
          <a:p>
            <a:r>
              <a:rPr lang="el-GR" sz="2900" dirty="0" smtClean="0"/>
              <a:t>Ο πύργος βρίσκεται κοντά στην πλατεία,  δίπλα στη θάλασσα και τα μισοβυθισμένα απομεινάρια του  αρχαίου λιμανιού της </a:t>
            </a:r>
            <a:r>
              <a:rPr lang="el-GR" sz="2900" dirty="0" err="1" smtClean="0"/>
              <a:t>Κίρρας</a:t>
            </a:r>
            <a:r>
              <a:rPr lang="el-GR" sz="29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8966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3898776" cy="1162050"/>
          </a:xfrm>
        </p:spPr>
        <p:txBody>
          <a:bodyPr>
            <a:noAutofit/>
          </a:bodyPr>
          <a:lstStyle/>
          <a:p>
            <a:r>
              <a:rPr lang="el-GR" sz="4500" dirty="0" smtClean="0"/>
              <a:t>Χρήση πύργου</a:t>
            </a:r>
            <a:endParaRPr lang="el-GR" sz="4500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66" y="1196752"/>
            <a:ext cx="3348372" cy="4464496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l-GR" sz="2200" dirty="0" smtClean="0"/>
              <a:t>Ο πύργος πιθανότατα να λειτουργούσε ως φάρος και είναι φτιαγμένος από τα ίδια υλικά που ήταν φτιαγμένο και το αρχαίο λιμάνι.</a:t>
            </a:r>
          </a:p>
          <a:p>
            <a:endParaRPr lang="el-GR" sz="2200" dirty="0" smtClean="0"/>
          </a:p>
          <a:p>
            <a:r>
              <a:rPr lang="el-GR" sz="2200" dirty="0" smtClean="0"/>
              <a:t>Δεν υπάρχουν ενδείξεις για παράθυρα ή πόρτα, ενώ το ύψος του φτάνει σήμερα περίπου τα 3 μέτρα.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19462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4490589" cy="4490589"/>
          </a:xfrm>
        </p:spPr>
      </p:pic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Όταν μπορέσουμε να ξαναπάμε ελεύθερα τις βόλτες μας, θα μπορέσουμε να δούμε τον πύργο της </a:t>
            </a:r>
            <a:r>
              <a:rPr lang="el-GR" dirty="0" err="1" smtClean="0"/>
              <a:t>Κίρρας</a:t>
            </a:r>
            <a:r>
              <a:rPr lang="el-GR" dirty="0" smtClean="0"/>
              <a:t> από κοντά. </a:t>
            </a:r>
          </a:p>
          <a:p>
            <a:pPr marL="0" indent="0">
              <a:buNone/>
            </a:pPr>
            <a:r>
              <a:rPr lang="el-GR" dirty="0" smtClean="0"/>
              <a:t>(Και ίσως να τον σκαρφαλώσουμε και λίγο </a:t>
            </a:r>
            <a:r>
              <a:rPr lang="el-GR" dirty="0" err="1" smtClean="0"/>
              <a:t>σσσσ</a:t>
            </a:r>
            <a:r>
              <a:rPr lang="el-GR" dirty="0" smtClean="0"/>
              <a:t>!)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40121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118</Words>
  <Application>Microsoft Office PowerPoint</Application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Ο πύργος της Κίρρας</vt:lpstr>
      <vt:lpstr>Θέση πύργου</vt:lpstr>
      <vt:lpstr>Χρήση πύργου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Πύργος της Κίρρας</dc:title>
  <dc:creator>Χρήστης των Windows</dc:creator>
  <cp:lastModifiedBy>Χρήστης των Windows</cp:lastModifiedBy>
  <cp:revision>5</cp:revision>
  <dcterms:created xsi:type="dcterms:W3CDTF">2020-04-05T21:43:10Z</dcterms:created>
  <dcterms:modified xsi:type="dcterms:W3CDTF">2020-04-06T15:41:28Z</dcterms:modified>
</cp:coreProperties>
</file>