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126" y="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10261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074150" cy="1014094"/>
          </a:xfrm>
          <a:custGeom>
            <a:avLst/>
            <a:gdLst/>
            <a:ahLst/>
            <a:cxnLst/>
            <a:rect l="l" t="t" r="r" b="b"/>
            <a:pathLst>
              <a:path w="9074150" h="1014094">
                <a:moveTo>
                  <a:pt x="0" y="1013993"/>
                </a:moveTo>
                <a:lnTo>
                  <a:pt x="53458" y="994608"/>
                </a:lnTo>
                <a:lnTo>
                  <a:pt x="112858" y="973470"/>
                </a:lnTo>
                <a:lnTo>
                  <a:pt x="177100" y="951083"/>
                </a:lnTo>
                <a:lnTo>
                  <a:pt x="246012" y="927610"/>
                </a:lnTo>
                <a:lnTo>
                  <a:pt x="282165" y="915518"/>
                </a:lnTo>
                <a:lnTo>
                  <a:pt x="319419" y="903217"/>
                </a:lnTo>
                <a:lnTo>
                  <a:pt x="357755" y="890727"/>
                </a:lnTo>
                <a:lnTo>
                  <a:pt x="397150" y="878069"/>
                </a:lnTo>
                <a:lnTo>
                  <a:pt x="437582" y="865263"/>
                </a:lnTo>
                <a:lnTo>
                  <a:pt x="479030" y="852331"/>
                </a:lnTo>
                <a:lnTo>
                  <a:pt x="521471" y="839292"/>
                </a:lnTo>
                <a:lnTo>
                  <a:pt x="564886" y="826167"/>
                </a:lnTo>
                <a:lnTo>
                  <a:pt x="609251" y="812978"/>
                </a:lnTo>
                <a:lnTo>
                  <a:pt x="654545" y="799744"/>
                </a:lnTo>
                <a:lnTo>
                  <a:pt x="700746" y="786487"/>
                </a:lnTo>
                <a:lnTo>
                  <a:pt x="747833" y="773227"/>
                </a:lnTo>
                <a:lnTo>
                  <a:pt x="795785" y="759984"/>
                </a:lnTo>
                <a:lnTo>
                  <a:pt x="844579" y="746779"/>
                </a:lnTo>
                <a:lnTo>
                  <a:pt x="894193" y="733633"/>
                </a:lnTo>
                <a:lnTo>
                  <a:pt x="944607" y="720567"/>
                </a:lnTo>
                <a:lnTo>
                  <a:pt x="995799" y="707601"/>
                </a:lnTo>
                <a:lnTo>
                  <a:pt x="1047746" y="694755"/>
                </a:lnTo>
                <a:lnTo>
                  <a:pt x="1100427" y="682051"/>
                </a:lnTo>
                <a:lnTo>
                  <a:pt x="1153821" y="669509"/>
                </a:lnTo>
                <a:lnTo>
                  <a:pt x="1207906" y="657149"/>
                </a:lnTo>
                <a:lnTo>
                  <a:pt x="1262660" y="644993"/>
                </a:lnTo>
                <a:lnTo>
                  <a:pt x="1318062" y="633061"/>
                </a:lnTo>
                <a:lnTo>
                  <a:pt x="1374090" y="621373"/>
                </a:lnTo>
                <a:lnTo>
                  <a:pt x="1430721" y="609950"/>
                </a:lnTo>
                <a:lnTo>
                  <a:pt x="1487936" y="598813"/>
                </a:lnTo>
                <a:lnTo>
                  <a:pt x="1545711" y="587983"/>
                </a:lnTo>
                <a:lnTo>
                  <a:pt x="1604026" y="577479"/>
                </a:lnTo>
                <a:lnTo>
                  <a:pt x="1662859" y="567323"/>
                </a:lnTo>
                <a:lnTo>
                  <a:pt x="1722187" y="557536"/>
                </a:lnTo>
                <a:lnTo>
                  <a:pt x="1781990" y="548137"/>
                </a:lnTo>
                <a:lnTo>
                  <a:pt x="1842245" y="539149"/>
                </a:lnTo>
                <a:lnTo>
                  <a:pt x="1902932" y="530590"/>
                </a:lnTo>
                <a:lnTo>
                  <a:pt x="1964027" y="522482"/>
                </a:lnTo>
                <a:lnTo>
                  <a:pt x="2025511" y="514846"/>
                </a:lnTo>
                <a:lnTo>
                  <a:pt x="2087361" y="507702"/>
                </a:lnTo>
                <a:lnTo>
                  <a:pt x="2149555" y="501070"/>
                </a:lnTo>
                <a:lnTo>
                  <a:pt x="2212071" y="494972"/>
                </a:lnTo>
                <a:lnTo>
                  <a:pt x="2274889" y="489428"/>
                </a:lnTo>
                <a:lnTo>
                  <a:pt x="2337986" y="484459"/>
                </a:lnTo>
                <a:lnTo>
                  <a:pt x="2401342" y="480085"/>
                </a:lnTo>
                <a:lnTo>
                  <a:pt x="2464933" y="476326"/>
                </a:lnTo>
                <a:lnTo>
                  <a:pt x="2528738" y="473205"/>
                </a:lnTo>
                <a:lnTo>
                  <a:pt x="2570336" y="471605"/>
                </a:lnTo>
                <a:lnTo>
                  <a:pt x="2612605" y="470411"/>
                </a:lnTo>
                <a:lnTo>
                  <a:pt x="2655529" y="469610"/>
                </a:lnTo>
                <a:lnTo>
                  <a:pt x="2699090" y="469192"/>
                </a:lnTo>
                <a:lnTo>
                  <a:pt x="2743271" y="469145"/>
                </a:lnTo>
                <a:lnTo>
                  <a:pt x="2788054" y="469460"/>
                </a:lnTo>
                <a:lnTo>
                  <a:pt x="2833424" y="470125"/>
                </a:lnTo>
                <a:lnTo>
                  <a:pt x="2879361" y="471129"/>
                </a:lnTo>
                <a:lnTo>
                  <a:pt x="2925849" y="472461"/>
                </a:lnTo>
                <a:lnTo>
                  <a:pt x="2972870" y="474110"/>
                </a:lnTo>
                <a:lnTo>
                  <a:pt x="3020408" y="476065"/>
                </a:lnTo>
                <a:lnTo>
                  <a:pt x="3068445" y="478316"/>
                </a:lnTo>
                <a:lnTo>
                  <a:pt x="3116963" y="480851"/>
                </a:lnTo>
                <a:lnTo>
                  <a:pt x="3165946" y="483660"/>
                </a:lnTo>
                <a:lnTo>
                  <a:pt x="3215376" y="486731"/>
                </a:lnTo>
                <a:lnTo>
                  <a:pt x="3265235" y="490054"/>
                </a:lnTo>
                <a:lnTo>
                  <a:pt x="3315508" y="493617"/>
                </a:lnTo>
                <a:lnTo>
                  <a:pt x="3366175" y="497411"/>
                </a:lnTo>
                <a:lnTo>
                  <a:pt x="3417220" y="501423"/>
                </a:lnTo>
                <a:lnTo>
                  <a:pt x="3468626" y="505643"/>
                </a:lnTo>
                <a:lnTo>
                  <a:pt x="3520375" y="510059"/>
                </a:lnTo>
                <a:lnTo>
                  <a:pt x="3572450" y="514662"/>
                </a:lnTo>
                <a:lnTo>
                  <a:pt x="3624834" y="519440"/>
                </a:lnTo>
                <a:lnTo>
                  <a:pt x="3677509" y="524382"/>
                </a:lnTo>
                <a:lnTo>
                  <a:pt x="3730458" y="529478"/>
                </a:lnTo>
                <a:lnTo>
                  <a:pt x="3783664" y="534715"/>
                </a:lnTo>
                <a:lnTo>
                  <a:pt x="3837110" y="540084"/>
                </a:lnTo>
                <a:lnTo>
                  <a:pt x="3890778" y="545574"/>
                </a:lnTo>
                <a:lnTo>
                  <a:pt x="3944651" y="551173"/>
                </a:lnTo>
                <a:lnTo>
                  <a:pt x="3998712" y="556870"/>
                </a:lnTo>
                <a:lnTo>
                  <a:pt x="4052943" y="562655"/>
                </a:lnTo>
                <a:lnTo>
                  <a:pt x="4107327" y="568517"/>
                </a:lnTo>
                <a:lnTo>
                  <a:pt x="4161847" y="574444"/>
                </a:lnTo>
                <a:lnTo>
                  <a:pt x="4216485" y="580427"/>
                </a:lnTo>
                <a:lnTo>
                  <a:pt x="4271225" y="586453"/>
                </a:lnTo>
                <a:lnTo>
                  <a:pt x="4326048" y="592512"/>
                </a:lnTo>
                <a:lnTo>
                  <a:pt x="4380938" y="598593"/>
                </a:lnTo>
                <a:lnTo>
                  <a:pt x="4435878" y="604686"/>
                </a:lnTo>
                <a:lnTo>
                  <a:pt x="4490849" y="610778"/>
                </a:lnTo>
                <a:lnTo>
                  <a:pt x="4545835" y="616860"/>
                </a:lnTo>
                <a:lnTo>
                  <a:pt x="4600819" y="622919"/>
                </a:lnTo>
                <a:lnTo>
                  <a:pt x="4655783" y="628947"/>
                </a:lnTo>
                <a:lnTo>
                  <a:pt x="4710710" y="634930"/>
                </a:lnTo>
                <a:lnTo>
                  <a:pt x="4765582" y="640860"/>
                </a:lnTo>
                <a:lnTo>
                  <a:pt x="4820383" y="646723"/>
                </a:lnTo>
                <a:lnTo>
                  <a:pt x="4875094" y="652511"/>
                </a:lnTo>
                <a:lnTo>
                  <a:pt x="4929699" y="658211"/>
                </a:lnTo>
                <a:lnTo>
                  <a:pt x="4984181" y="663813"/>
                </a:lnTo>
                <a:lnTo>
                  <a:pt x="5038522" y="669305"/>
                </a:lnTo>
                <a:lnTo>
                  <a:pt x="5092704" y="674678"/>
                </a:lnTo>
                <a:lnTo>
                  <a:pt x="5146711" y="679919"/>
                </a:lnTo>
                <a:lnTo>
                  <a:pt x="5200526" y="685019"/>
                </a:lnTo>
                <a:lnTo>
                  <a:pt x="5254130" y="689965"/>
                </a:lnTo>
                <a:lnTo>
                  <a:pt x="5307507" y="694748"/>
                </a:lnTo>
                <a:lnTo>
                  <a:pt x="5360639" y="699356"/>
                </a:lnTo>
                <a:lnTo>
                  <a:pt x="5413509" y="703778"/>
                </a:lnTo>
                <a:lnTo>
                  <a:pt x="5466100" y="708004"/>
                </a:lnTo>
                <a:lnTo>
                  <a:pt x="5518395" y="712022"/>
                </a:lnTo>
                <a:lnTo>
                  <a:pt x="5570376" y="715822"/>
                </a:lnTo>
                <a:lnTo>
                  <a:pt x="5622025" y="719392"/>
                </a:lnTo>
                <a:lnTo>
                  <a:pt x="5673327" y="722722"/>
                </a:lnTo>
                <a:lnTo>
                  <a:pt x="5724262" y="725800"/>
                </a:lnTo>
                <a:lnTo>
                  <a:pt x="5774815" y="728616"/>
                </a:lnTo>
                <a:lnTo>
                  <a:pt x="5824967" y="731159"/>
                </a:lnTo>
                <a:lnTo>
                  <a:pt x="5874701" y="733418"/>
                </a:lnTo>
                <a:lnTo>
                  <a:pt x="5924001" y="735382"/>
                </a:lnTo>
                <a:lnTo>
                  <a:pt x="5972849" y="737040"/>
                </a:lnTo>
                <a:lnTo>
                  <a:pt x="6021227" y="738381"/>
                </a:lnTo>
                <a:lnTo>
                  <a:pt x="6069119" y="739394"/>
                </a:lnTo>
                <a:lnTo>
                  <a:pt x="6116506" y="740069"/>
                </a:lnTo>
                <a:lnTo>
                  <a:pt x="6163372" y="740393"/>
                </a:lnTo>
                <a:lnTo>
                  <a:pt x="6209699" y="740358"/>
                </a:lnTo>
                <a:lnTo>
                  <a:pt x="6255471" y="739950"/>
                </a:lnTo>
                <a:lnTo>
                  <a:pt x="6300669" y="739160"/>
                </a:lnTo>
                <a:lnTo>
                  <a:pt x="6345277" y="737977"/>
                </a:lnTo>
                <a:lnTo>
                  <a:pt x="6389277" y="736389"/>
                </a:lnTo>
                <a:lnTo>
                  <a:pt x="6432652" y="734386"/>
                </a:lnTo>
                <a:lnTo>
                  <a:pt x="6475384" y="731957"/>
                </a:lnTo>
                <a:lnTo>
                  <a:pt x="6517457" y="729090"/>
                </a:lnTo>
                <a:lnTo>
                  <a:pt x="6578377" y="724138"/>
                </a:lnTo>
                <a:lnTo>
                  <a:pt x="6639008" y="718338"/>
                </a:lnTo>
                <a:lnTo>
                  <a:pt x="6699339" y="711721"/>
                </a:lnTo>
                <a:lnTo>
                  <a:pt x="6759361" y="704315"/>
                </a:lnTo>
                <a:lnTo>
                  <a:pt x="6819061" y="696152"/>
                </a:lnTo>
                <a:lnTo>
                  <a:pt x="6878429" y="687259"/>
                </a:lnTo>
                <a:lnTo>
                  <a:pt x="6937454" y="677668"/>
                </a:lnTo>
                <a:lnTo>
                  <a:pt x="6996125" y="667407"/>
                </a:lnTo>
                <a:lnTo>
                  <a:pt x="7054430" y="656506"/>
                </a:lnTo>
                <a:lnTo>
                  <a:pt x="7112360" y="644996"/>
                </a:lnTo>
                <a:lnTo>
                  <a:pt x="7169904" y="632905"/>
                </a:lnTo>
                <a:lnTo>
                  <a:pt x="7227049" y="620263"/>
                </a:lnTo>
                <a:lnTo>
                  <a:pt x="7283786" y="607101"/>
                </a:lnTo>
                <a:lnTo>
                  <a:pt x="7340103" y="593447"/>
                </a:lnTo>
                <a:lnTo>
                  <a:pt x="7395990" y="579332"/>
                </a:lnTo>
                <a:lnTo>
                  <a:pt x="7451435" y="564785"/>
                </a:lnTo>
                <a:lnTo>
                  <a:pt x="7506428" y="549836"/>
                </a:lnTo>
                <a:lnTo>
                  <a:pt x="7560957" y="534514"/>
                </a:lnTo>
                <a:lnTo>
                  <a:pt x="7615012" y="518849"/>
                </a:lnTo>
                <a:lnTo>
                  <a:pt x="7668582" y="502871"/>
                </a:lnTo>
                <a:lnTo>
                  <a:pt x="7721656" y="486610"/>
                </a:lnTo>
                <a:lnTo>
                  <a:pt x="7774223" y="470095"/>
                </a:lnTo>
                <a:lnTo>
                  <a:pt x="7826272" y="453355"/>
                </a:lnTo>
                <a:lnTo>
                  <a:pt x="7877791" y="436421"/>
                </a:lnTo>
                <a:lnTo>
                  <a:pt x="7928771" y="419323"/>
                </a:lnTo>
                <a:lnTo>
                  <a:pt x="7979201" y="402089"/>
                </a:lnTo>
                <a:lnTo>
                  <a:pt x="8029068" y="384750"/>
                </a:lnTo>
                <a:lnTo>
                  <a:pt x="8078363" y="367335"/>
                </a:lnTo>
                <a:lnTo>
                  <a:pt x="8127075" y="349874"/>
                </a:lnTo>
                <a:lnTo>
                  <a:pt x="8175191" y="332397"/>
                </a:lnTo>
                <a:lnTo>
                  <a:pt x="8222703" y="314933"/>
                </a:lnTo>
                <a:lnTo>
                  <a:pt x="8269598" y="297512"/>
                </a:lnTo>
                <a:lnTo>
                  <a:pt x="8315865" y="280163"/>
                </a:lnTo>
                <a:lnTo>
                  <a:pt x="8361495" y="262917"/>
                </a:lnTo>
                <a:lnTo>
                  <a:pt x="8406475" y="245803"/>
                </a:lnTo>
                <a:lnTo>
                  <a:pt x="8450796" y="228851"/>
                </a:lnTo>
                <a:lnTo>
                  <a:pt x="8494445" y="212090"/>
                </a:lnTo>
                <a:lnTo>
                  <a:pt x="8537412" y="195550"/>
                </a:lnTo>
                <a:lnTo>
                  <a:pt x="8579686" y="179260"/>
                </a:lnTo>
                <a:lnTo>
                  <a:pt x="8621257" y="163252"/>
                </a:lnTo>
                <a:lnTo>
                  <a:pt x="8662113" y="147553"/>
                </a:lnTo>
                <a:lnTo>
                  <a:pt x="8702243" y="132194"/>
                </a:lnTo>
                <a:lnTo>
                  <a:pt x="8741636" y="117204"/>
                </a:lnTo>
                <a:lnTo>
                  <a:pt x="8780282" y="102614"/>
                </a:lnTo>
                <a:lnTo>
                  <a:pt x="8818170" y="88452"/>
                </a:lnTo>
                <a:lnTo>
                  <a:pt x="8855288" y="74749"/>
                </a:lnTo>
                <a:lnTo>
                  <a:pt x="8891626" y="61534"/>
                </a:lnTo>
                <a:lnTo>
                  <a:pt x="8961917" y="36688"/>
                </a:lnTo>
                <a:lnTo>
                  <a:pt x="9028955" y="14150"/>
                </a:lnTo>
                <a:lnTo>
                  <a:pt x="9061227" y="3821"/>
                </a:lnTo>
                <a:lnTo>
                  <a:pt x="9073656" y="0"/>
                </a:lnTo>
              </a:path>
            </a:pathLst>
          </a:custGeom>
          <a:ln w="10774">
            <a:solidFill>
              <a:srgbClr val="09B6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25" y="58100"/>
            <a:ext cx="9144000" cy="890905"/>
          </a:xfrm>
          <a:custGeom>
            <a:avLst/>
            <a:gdLst/>
            <a:ahLst/>
            <a:cxnLst/>
            <a:rect l="l" t="t" r="r" b="b"/>
            <a:pathLst>
              <a:path w="9144000" h="890905">
                <a:moveTo>
                  <a:pt x="0" y="890366"/>
                </a:moveTo>
                <a:lnTo>
                  <a:pt x="52556" y="880845"/>
                </a:lnTo>
                <a:lnTo>
                  <a:pt x="110527" y="869318"/>
                </a:lnTo>
                <a:lnTo>
                  <a:pt x="173708" y="855963"/>
                </a:lnTo>
                <a:lnTo>
                  <a:pt x="241889" y="840958"/>
                </a:lnTo>
                <a:lnTo>
                  <a:pt x="314866" y="824482"/>
                </a:lnTo>
                <a:lnTo>
                  <a:pt x="353088" y="815748"/>
                </a:lnTo>
                <a:lnTo>
                  <a:pt x="392431" y="806713"/>
                </a:lnTo>
                <a:lnTo>
                  <a:pt x="432870" y="797400"/>
                </a:lnTo>
                <a:lnTo>
                  <a:pt x="474378" y="787830"/>
                </a:lnTo>
                <a:lnTo>
                  <a:pt x="516929" y="778025"/>
                </a:lnTo>
                <a:lnTo>
                  <a:pt x="560498" y="768009"/>
                </a:lnTo>
                <a:lnTo>
                  <a:pt x="605059" y="757803"/>
                </a:lnTo>
                <a:lnTo>
                  <a:pt x="650587" y="747430"/>
                </a:lnTo>
                <a:lnTo>
                  <a:pt x="697054" y="736912"/>
                </a:lnTo>
                <a:lnTo>
                  <a:pt x="744436" y="726270"/>
                </a:lnTo>
                <a:lnTo>
                  <a:pt x="792706" y="715529"/>
                </a:lnTo>
                <a:lnTo>
                  <a:pt x="841839" y="704709"/>
                </a:lnTo>
                <a:lnTo>
                  <a:pt x="891808" y="693833"/>
                </a:lnTo>
                <a:lnTo>
                  <a:pt x="942589" y="682924"/>
                </a:lnTo>
                <a:lnTo>
                  <a:pt x="994154" y="672003"/>
                </a:lnTo>
                <a:lnTo>
                  <a:pt x="1046479" y="661093"/>
                </a:lnTo>
                <a:lnTo>
                  <a:pt x="1099538" y="650216"/>
                </a:lnTo>
                <a:lnTo>
                  <a:pt x="1153303" y="639394"/>
                </a:lnTo>
                <a:lnTo>
                  <a:pt x="1207751" y="628650"/>
                </a:lnTo>
                <a:lnTo>
                  <a:pt x="1262854" y="618006"/>
                </a:lnTo>
                <a:lnTo>
                  <a:pt x="1318587" y="607485"/>
                </a:lnTo>
                <a:lnTo>
                  <a:pt x="1374924" y="597107"/>
                </a:lnTo>
                <a:lnTo>
                  <a:pt x="1431840" y="586897"/>
                </a:lnTo>
                <a:lnTo>
                  <a:pt x="1489307" y="576876"/>
                </a:lnTo>
                <a:lnTo>
                  <a:pt x="1547302" y="567066"/>
                </a:lnTo>
                <a:lnTo>
                  <a:pt x="1605797" y="557489"/>
                </a:lnTo>
                <a:lnTo>
                  <a:pt x="1664767" y="548169"/>
                </a:lnTo>
                <a:lnTo>
                  <a:pt x="1724186" y="539127"/>
                </a:lnTo>
                <a:lnTo>
                  <a:pt x="1784028" y="530385"/>
                </a:lnTo>
                <a:lnTo>
                  <a:pt x="1844267" y="521966"/>
                </a:lnTo>
                <a:lnTo>
                  <a:pt x="1904878" y="513892"/>
                </a:lnTo>
                <a:lnTo>
                  <a:pt x="1965834" y="506185"/>
                </a:lnTo>
                <a:lnTo>
                  <a:pt x="2027110" y="498867"/>
                </a:lnTo>
                <a:lnTo>
                  <a:pt x="2088680" y="491962"/>
                </a:lnTo>
                <a:lnTo>
                  <a:pt x="2150518" y="485491"/>
                </a:lnTo>
                <a:lnTo>
                  <a:pt x="2212598" y="479476"/>
                </a:lnTo>
                <a:lnTo>
                  <a:pt x="2274894" y="473939"/>
                </a:lnTo>
                <a:lnTo>
                  <a:pt x="2337381" y="468904"/>
                </a:lnTo>
                <a:lnTo>
                  <a:pt x="2400032" y="464392"/>
                </a:lnTo>
                <a:lnTo>
                  <a:pt x="2462822" y="460425"/>
                </a:lnTo>
                <a:lnTo>
                  <a:pt x="2525725" y="457026"/>
                </a:lnTo>
                <a:lnTo>
                  <a:pt x="2588715" y="454217"/>
                </a:lnTo>
                <a:lnTo>
                  <a:pt x="2630528" y="452728"/>
                </a:lnTo>
                <a:lnTo>
                  <a:pt x="2672986" y="451556"/>
                </a:lnTo>
                <a:lnTo>
                  <a:pt x="2716072" y="450691"/>
                </a:lnTo>
                <a:lnTo>
                  <a:pt x="2759770" y="450126"/>
                </a:lnTo>
                <a:lnTo>
                  <a:pt x="2804063" y="449851"/>
                </a:lnTo>
                <a:lnTo>
                  <a:pt x="2848935" y="449857"/>
                </a:lnTo>
                <a:lnTo>
                  <a:pt x="2894367" y="450138"/>
                </a:lnTo>
                <a:lnTo>
                  <a:pt x="2940345" y="450683"/>
                </a:lnTo>
                <a:lnTo>
                  <a:pt x="2986850" y="451484"/>
                </a:lnTo>
                <a:lnTo>
                  <a:pt x="3033866" y="452532"/>
                </a:lnTo>
                <a:lnTo>
                  <a:pt x="3081377" y="453819"/>
                </a:lnTo>
                <a:lnTo>
                  <a:pt x="3129365" y="455336"/>
                </a:lnTo>
                <a:lnTo>
                  <a:pt x="3177814" y="457075"/>
                </a:lnTo>
                <a:lnTo>
                  <a:pt x="3226707" y="459027"/>
                </a:lnTo>
                <a:lnTo>
                  <a:pt x="3276028" y="461183"/>
                </a:lnTo>
                <a:lnTo>
                  <a:pt x="3325759" y="463535"/>
                </a:lnTo>
                <a:lnTo>
                  <a:pt x="3375884" y="466074"/>
                </a:lnTo>
                <a:lnTo>
                  <a:pt x="3426386" y="468792"/>
                </a:lnTo>
                <a:lnTo>
                  <a:pt x="3477248" y="471679"/>
                </a:lnTo>
                <a:lnTo>
                  <a:pt x="3528454" y="474728"/>
                </a:lnTo>
                <a:lnTo>
                  <a:pt x="3579987" y="477929"/>
                </a:lnTo>
                <a:lnTo>
                  <a:pt x="3631829" y="481274"/>
                </a:lnTo>
                <a:lnTo>
                  <a:pt x="3683965" y="484754"/>
                </a:lnTo>
                <a:lnTo>
                  <a:pt x="3736378" y="488361"/>
                </a:lnTo>
                <a:lnTo>
                  <a:pt x="3789050" y="492087"/>
                </a:lnTo>
                <a:lnTo>
                  <a:pt x="3841965" y="495921"/>
                </a:lnTo>
                <a:lnTo>
                  <a:pt x="3895107" y="499857"/>
                </a:lnTo>
                <a:lnTo>
                  <a:pt x="3948458" y="503885"/>
                </a:lnTo>
                <a:lnTo>
                  <a:pt x="4002001" y="507996"/>
                </a:lnTo>
                <a:lnTo>
                  <a:pt x="4055721" y="512183"/>
                </a:lnTo>
                <a:lnTo>
                  <a:pt x="4109600" y="516436"/>
                </a:lnTo>
                <a:lnTo>
                  <a:pt x="4163621" y="520747"/>
                </a:lnTo>
                <a:lnTo>
                  <a:pt x="4217768" y="525106"/>
                </a:lnTo>
                <a:lnTo>
                  <a:pt x="4272024" y="529507"/>
                </a:lnTo>
                <a:lnTo>
                  <a:pt x="4326373" y="533939"/>
                </a:lnTo>
                <a:lnTo>
                  <a:pt x="4380796" y="538395"/>
                </a:lnTo>
                <a:lnTo>
                  <a:pt x="4435279" y="542865"/>
                </a:lnTo>
                <a:lnTo>
                  <a:pt x="4489803" y="547341"/>
                </a:lnTo>
                <a:lnTo>
                  <a:pt x="4544352" y="551815"/>
                </a:lnTo>
                <a:lnTo>
                  <a:pt x="4598910" y="556277"/>
                </a:lnTo>
                <a:lnTo>
                  <a:pt x="4653459" y="560720"/>
                </a:lnTo>
                <a:lnTo>
                  <a:pt x="4707984" y="565134"/>
                </a:lnTo>
                <a:lnTo>
                  <a:pt x="4762466" y="569512"/>
                </a:lnTo>
                <a:lnTo>
                  <a:pt x="4816890" y="573843"/>
                </a:lnTo>
                <a:lnTo>
                  <a:pt x="4871239" y="578120"/>
                </a:lnTo>
                <a:lnTo>
                  <a:pt x="4925495" y="582335"/>
                </a:lnTo>
                <a:lnTo>
                  <a:pt x="4979642" y="586477"/>
                </a:lnTo>
                <a:lnTo>
                  <a:pt x="5033664" y="590540"/>
                </a:lnTo>
                <a:lnTo>
                  <a:pt x="5087543" y="594514"/>
                </a:lnTo>
                <a:lnTo>
                  <a:pt x="5141263" y="598390"/>
                </a:lnTo>
                <a:lnTo>
                  <a:pt x="5194808" y="602161"/>
                </a:lnTo>
                <a:lnTo>
                  <a:pt x="5248159" y="605816"/>
                </a:lnTo>
                <a:lnTo>
                  <a:pt x="5301301" y="609349"/>
                </a:lnTo>
                <a:lnTo>
                  <a:pt x="5354217" y="612750"/>
                </a:lnTo>
                <a:lnTo>
                  <a:pt x="5406890" y="616010"/>
                </a:lnTo>
                <a:lnTo>
                  <a:pt x="5459303" y="619121"/>
                </a:lnTo>
                <a:lnTo>
                  <a:pt x="5511440" y="622074"/>
                </a:lnTo>
                <a:lnTo>
                  <a:pt x="5563283" y="624861"/>
                </a:lnTo>
                <a:lnTo>
                  <a:pt x="5614817" y="627473"/>
                </a:lnTo>
                <a:lnTo>
                  <a:pt x="5666024" y="629901"/>
                </a:lnTo>
                <a:lnTo>
                  <a:pt x="5716887" y="632137"/>
                </a:lnTo>
                <a:lnTo>
                  <a:pt x="5767390" y="634172"/>
                </a:lnTo>
                <a:lnTo>
                  <a:pt x="5817516" y="635998"/>
                </a:lnTo>
                <a:lnTo>
                  <a:pt x="5867248" y="637605"/>
                </a:lnTo>
                <a:lnTo>
                  <a:pt x="5916570" y="638986"/>
                </a:lnTo>
                <a:lnTo>
                  <a:pt x="5965464" y="640132"/>
                </a:lnTo>
                <a:lnTo>
                  <a:pt x="6013914" y="641034"/>
                </a:lnTo>
                <a:lnTo>
                  <a:pt x="6061904" y="641683"/>
                </a:lnTo>
                <a:lnTo>
                  <a:pt x="6109416" y="642071"/>
                </a:lnTo>
                <a:lnTo>
                  <a:pt x="6156433" y="642189"/>
                </a:lnTo>
                <a:lnTo>
                  <a:pt x="6202940" y="642028"/>
                </a:lnTo>
                <a:lnTo>
                  <a:pt x="6248918" y="641581"/>
                </a:lnTo>
                <a:lnTo>
                  <a:pt x="6294353" y="640838"/>
                </a:lnTo>
                <a:lnTo>
                  <a:pt x="6339225" y="639790"/>
                </a:lnTo>
                <a:lnTo>
                  <a:pt x="6383520" y="638430"/>
                </a:lnTo>
                <a:lnTo>
                  <a:pt x="6427220" y="636748"/>
                </a:lnTo>
                <a:lnTo>
                  <a:pt x="6470308" y="634736"/>
                </a:lnTo>
                <a:lnTo>
                  <a:pt x="6512768" y="632385"/>
                </a:lnTo>
                <a:lnTo>
                  <a:pt x="6554582" y="629687"/>
                </a:lnTo>
                <a:lnTo>
                  <a:pt x="6616275" y="625035"/>
                </a:lnTo>
                <a:lnTo>
                  <a:pt x="6677669" y="619668"/>
                </a:lnTo>
                <a:lnTo>
                  <a:pt x="6738752" y="613611"/>
                </a:lnTo>
                <a:lnTo>
                  <a:pt x="6799514" y="606889"/>
                </a:lnTo>
                <a:lnTo>
                  <a:pt x="6859943" y="599530"/>
                </a:lnTo>
                <a:lnTo>
                  <a:pt x="6920026" y="591557"/>
                </a:lnTo>
                <a:lnTo>
                  <a:pt x="6979754" y="582997"/>
                </a:lnTo>
                <a:lnTo>
                  <a:pt x="7039114" y="573876"/>
                </a:lnTo>
                <a:lnTo>
                  <a:pt x="7098094" y="564220"/>
                </a:lnTo>
                <a:lnTo>
                  <a:pt x="7156684" y="554053"/>
                </a:lnTo>
                <a:lnTo>
                  <a:pt x="7214872" y="543403"/>
                </a:lnTo>
                <a:lnTo>
                  <a:pt x="7272646" y="532295"/>
                </a:lnTo>
                <a:lnTo>
                  <a:pt x="7329995" y="520754"/>
                </a:lnTo>
                <a:lnTo>
                  <a:pt x="7386907" y="508806"/>
                </a:lnTo>
                <a:lnTo>
                  <a:pt x="7443371" y="496477"/>
                </a:lnTo>
                <a:lnTo>
                  <a:pt x="7499376" y="483793"/>
                </a:lnTo>
                <a:lnTo>
                  <a:pt x="7554910" y="470779"/>
                </a:lnTo>
                <a:lnTo>
                  <a:pt x="7609961" y="457461"/>
                </a:lnTo>
                <a:lnTo>
                  <a:pt x="7664518" y="443866"/>
                </a:lnTo>
                <a:lnTo>
                  <a:pt x="7718570" y="430018"/>
                </a:lnTo>
                <a:lnTo>
                  <a:pt x="7772104" y="415943"/>
                </a:lnTo>
                <a:lnTo>
                  <a:pt x="7825111" y="401668"/>
                </a:lnTo>
                <a:lnTo>
                  <a:pt x="7877577" y="387218"/>
                </a:lnTo>
                <a:lnTo>
                  <a:pt x="7929492" y="372618"/>
                </a:lnTo>
                <a:lnTo>
                  <a:pt x="7980844" y="357895"/>
                </a:lnTo>
                <a:lnTo>
                  <a:pt x="8031622" y="343074"/>
                </a:lnTo>
                <a:lnTo>
                  <a:pt x="8081814" y="328181"/>
                </a:lnTo>
                <a:lnTo>
                  <a:pt x="8131409" y="313241"/>
                </a:lnTo>
                <a:lnTo>
                  <a:pt x="8180395" y="298281"/>
                </a:lnTo>
                <a:lnTo>
                  <a:pt x="8228760" y="283326"/>
                </a:lnTo>
                <a:lnTo>
                  <a:pt x="8276494" y="268402"/>
                </a:lnTo>
                <a:lnTo>
                  <a:pt x="8323585" y="253535"/>
                </a:lnTo>
                <a:lnTo>
                  <a:pt x="8370021" y="238750"/>
                </a:lnTo>
                <a:lnTo>
                  <a:pt x="8415791" y="224073"/>
                </a:lnTo>
                <a:lnTo>
                  <a:pt x="8460883" y="209530"/>
                </a:lnTo>
                <a:lnTo>
                  <a:pt x="8505286" y="195147"/>
                </a:lnTo>
                <a:lnTo>
                  <a:pt x="8548988" y="180949"/>
                </a:lnTo>
                <a:lnTo>
                  <a:pt x="8591979" y="166962"/>
                </a:lnTo>
                <a:lnTo>
                  <a:pt x="8634246" y="153212"/>
                </a:lnTo>
                <a:lnTo>
                  <a:pt x="8675777" y="139724"/>
                </a:lnTo>
                <a:lnTo>
                  <a:pt x="8716563" y="126525"/>
                </a:lnTo>
                <a:lnTo>
                  <a:pt x="8756590" y="113640"/>
                </a:lnTo>
                <a:lnTo>
                  <a:pt x="8795847" y="101095"/>
                </a:lnTo>
                <a:lnTo>
                  <a:pt x="8834324" y="88916"/>
                </a:lnTo>
                <a:lnTo>
                  <a:pt x="8872009" y="77127"/>
                </a:lnTo>
                <a:lnTo>
                  <a:pt x="8908889" y="65756"/>
                </a:lnTo>
                <a:lnTo>
                  <a:pt x="8980192" y="44368"/>
                </a:lnTo>
                <a:lnTo>
                  <a:pt x="9048142" y="24958"/>
                </a:lnTo>
                <a:lnTo>
                  <a:pt x="9112646" y="7730"/>
                </a:lnTo>
                <a:lnTo>
                  <a:pt x="9143578" y="0"/>
                </a:lnTo>
              </a:path>
            </a:pathLst>
          </a:custGeom>
          <a:ln w="9524">
            <a:solidFill>
              <a:srgbClr val="10CE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263" y="297941"/>
            <a:ext cx="3109472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615" y="1889848"/>
            <a:ext cx="8254768" cy="403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s://www.dpa.gr/portal/page?_pageid=33%2C96295%2C33_96308%3A33_96321&amp;_dad=portal&amp;_schema=PORTA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5387" y="0"/>
            <a:ext cx="9154160" cy="1031875"/>
            <a:chOff x="-5387" y="0"/>
            <a:chExt cx="9154160" cy="10318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0261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074150" cy="1014094"/>
            </a:xfrm>
            <a:custGeom>
              <a:avLst/>
              <a:gdLst/>
              <a:ahLst/>
              <a:cxnLst/>
              <a:rect l="l" t="t" r="r" b="b"/>
              <a:pathLst>
                <a:path w="9074150" h="1014094">
                  <a:moveTo>
                    <a:pt x="0" y="1013993"/>
                  </a:moveTo>
                  <a:lnTo>
                    <a:pt x="53458" y="994608"/>
                  </a:lnTo>
                  <a:lnTo>
                    <a:pt x="112858" y="973470"/>
                  </a:lnTo>
                  <a:lnTo>
                    <a:pt x="177100" y="951083"/>
                  </a:lnTo>
                  <a:lnTo>
                    <a:pt x="246012" y="927610"/>
                  </a:lnTo>
                  <a:lnTo>
                    <a:pt x="282165" y="915518"/>
                  </a:lnTo>
                  <a:lnTo>
                    <a:pt x="319419" y="903217"/>
                  </a:lnTo>
                  <a:lnTo>
                    <a:pt x="357755" y="890727"/>
                  </a:lnTo>
                  <a:lnTo>
                    <a:pt x="397150" y="878069"/>
                  </a:lnTo>
                  <a:lnTo>
                    <a:pt x="437582" y="865263"/>
                  </a:lnTo>
                  <a:lnTo>
                    <a:pt x="479030" y="852331"/>
                  </a:lnTo>
                  <a:lnTo>
                    <a:pt x="521471" y="839292"/>
                  </a:lnTo>
                  <a:lnTo>
                    <a:pt x="564886" y="826167"/>
                  </a:lnTo>
                  <a:lnTo>
                    <a:pt x="609251" y="812978"/>
                  </a:lnTo>
                  <a:lnTo>
                    <a:pt x="654545" y="799744"/>
                  </a:lnTo>
                  <a:lnTo>
                    <a:pt x="700746" y="786487"/>
                  </a:lnTo>
                  <a:lnTo>
                    <a:pt x="747833" y="773227"/>
                  </a:lnTo>
                  <a:lnTo>
                    <a:pt x="795785" y="759984"/>
                  </a:lnTo>
                  <a:lnTo>
                    <a:pt x="844579" y="746779"/>
                  </a:lnTo>
                  <a:lnTo>
                    <a:pt x="894193" y="733633"/>
                  </a:lnTo>
                  <a:lnTo>
                    <a:pt x="944607" y="720567"/>
                  </a:lnTo>
                  <a:lnTo>
                    <a:pt x="995799" y="707601"/>
                  </a:lnTo>
                  <a:lnTo>
                    <a:pt x="1047746" y="694755"/>
                  </a:lnTo>
                  <a:lnTo>
                    <a:pt x="1100427" y="682051"/>
                  </a:lnTo>
                  <a:lnTo>
                    <a:pt x="1153821" y="669509"/>
                  </a:lnTo>
                  <a:lnTo>
                    <a:pt x="1207906" y="657149"/>
                  </a:lnTo>
                  <a:lnTo>
                    <a:pt x="1262660" y="644993"/>
                  </a:lnTo>
                  <a:lnTo>
                    <a:pt x="1318062" y="633061"/>
                  </a:lnTo>
                  <a:lnTo>
                    <a:pt x="1374090" y="621373"/>
                  </a:lnTo>
                  <a:lnTo>
                    <a:pt x="1430721" y="609950"/>
                  </a:lnTo>
                  <a:lnTo>
                    <a:pt x="1487936" y="598813"/>
                  </a:lnTo>
                  <a:lnTo>
                    <a:pt x="1545711" y="587983"/>
                  </a:lnTo>
                  <a:lnTo>
                    <a:pt x="1604026" y="577479"/>
                  </a:lnTo>
                  <a:lnTo>
                    <a:pt x="1662859" y="567323"/>
                  </a:lnTo>
                  <a:lnTo>
                    <a:pt x="1722187" y="557536"/>
                  </a:lnTo>
                  <a:lnTo>
                    <a:pt x="1781990" y="548137"/>
                  </a:lnTo>
                  <a:lnTo>
                    <a:pt x="1842245" y="539149"/>
                  </a:lnTo>
                  <a:lnTo>
                    <a:pt x="1902932" y="530590"/>
                  </a:lnTo>
                  <a:lnTo>
                    <a:pt x="1964027" y="522482"/>
                  </a:lnTo>
                  <a:lnTo>
                    <a:pt x="2025511" y="514846"/>
                  </a:lnTo>
                  <a:lnTo>
                    <a:pt x="2087361" y="507702"/>
                  </a:lnTo>
                  <a:lnTo>
                    <a:pt x="2149555" y="501070"/>
                  </a:lnTo>
                  <a:lnTo>
                    <a:pt x="2212071" y="494972"/>
                  </a:lnTo>
                  <a:lnTo>
                    <a:pt x="2274889" y="489428"/>
                  </a:lnTo>
                  <a:lnTo>
                    <a:pt x="2337986" y="484459"/>
                  </a:lnTo>
                  <a:lnTo>
                    <a:pt x="2401342" y="480085"/>
                  </a:lnTo>
                  <a:lnTo>
                    <a:pt x="2464933" y="476326"/>
                  </a:lnTo>
                  <a:lnTo>
                    <a:pt x="2528738" y="473205"/>
                  </a:lnTo>
                  <a:lnTo>
                    <a:pt x="2570336" y="471605"/>
                  </a:lnTo>
                  <a:lnTo>
                    <a:pt x="2612605" y="470411"/>
                  </a:lnTo>
                  <a:lnTo>
                    <a:pt x="2655529" y="469610"/>
                  </a:lnTo>
                  <a:lnTo>
                    <a:pt x="2699090" y="469192"/>
                  </a:lnTo>
                  <a:lnTo>
                    <a:pt x="2743271" y="469145"/>
                  </a:lnTo>
                  <a:lnTo>
                    <a:pt x="2788054" y="469460"/>
                  </a:lnTo>
                  <a:lnTo>
                    <a:pt x="2833424" y="470125"/>
                  </a:lnTo>
                  <a:lnTo>
                    <a:pt x="2879361" y="471129"/>
                  </a:lnTo>
                  <a:lnTo>
                    <a:pt x="2925849" y="472461"/>
                  </a:lnTo>
                  <a:lnTo>
                    <a:pt x="2972870" y="474110"/>
                  </a:lnTo>
                  <a:lnTo>
                    <a:pt x="3020408" y="476065"/>
                  </a:lnTo>
                  <a:lnTo>
                    <a:pt x="3068445" y="478316"/>
                  </a:lnTo>
                  <a:lnTo>
                    <a:pt x="3116963" y="480851"/>
                  </a:lnTo>
                  <a:lnTo>
                    <a:pt x="3165946" y="483660"/>
                  </a:lnTo>
                  <a:lnTo>
                    <a:pt x="3215376" y="486731"/>
                  </a:lnTo>
                  <a:lnTo>
                    <a:pt x="3265235" y="490054"/>
                  </a:lnTo>
                  <a:lnTo>
                    <a:pt x="3315508" y="493617"/>
                  </a:lnTo>
                  <a:lnTo>
                    <a:pt x="3366175" y="497411"/>
                  </a:lnTo>
                  <a:lnTo>
                    <a:pt x="3417220" y="501423"/>
                  </a:lnTo>
                  <a:lnTo>
                    <a:pt x="3468626" y="505643"/>
                  </a:lnTo>
                  <a:lnTo>
                    <a:pt x="3520375" y="510059"/>
                  </a:lnTo>
                  <a:lnTo>
                    <a:pt x="3572450" y="514662"/>
                  </a:lnTo>
                  <a:lnTo>
                    <a:pt x="3624834" y="519440"/>
                  </a:lnTo>
                  <a:lnTo>
                    <a:pt x="3677509" y="524382"/>
                  </a:lnTo>
                  <a:lnTo>
                    <a:pt x="3730458" y="529478"/>
                  </a:lnTo>
                  <a:lnTo>
                    <a:pt x="3783664" y="534715"/>
                  </a:lnTo>
                  <a:lnTo>
                    <a:pt x="3837110" y="540084"/>
                  </a:lnTo>
                  <a:lnTo>
                    <a:pt x="3890778" y="545574"/>
                  </a:lnTo>
                  <a:lnTo>
                    <a:pt x="3944651" y="551173"/>
                  </a:lnTo>
                  <a:lnTo>
                    <a:pt x="3998712" y="556870"/>
                  </a:lnTo>
                  <a:lnTo>
                    <a:pt x="4052943" y="562655"/>
                  </a:lnTo>
                  <a:lnTo>
                    <a:pt x="4107327" y="568517"/>
                  </a:lnTo>
                  <a:lnTo>
                    <a:pt x="4161847" y="574444"/>
                  </a:lnTo>
                  <a:lnTo>
                    <a:pt x="4216485" y="580427"/>
                  </a:lnTo>
                  <a:lnTo>
                    <a:pt x="4271225" y="586453"/>
                  </a:lnTo>
                  <a:lnTo>
                    <a:pt x="4326048" y="592512"/>
                  </a:lnTo>
                  <a:lnTo>
                    <a:pt x="4380938" y="598593"/>
                  </a:lnTo>
                  <a:lnTo>
                    <a:pt x="4435878" y="604686"/>
                  </a:lnTo>
                  <a:lnTo>
                    <a:pt x="4490849" y="610778"/>
                  </a:lnTo>
                  <a:lnTo>
                    <a:pt x="4545835" y="616860"/>
                  </a:lnTo>
                  <a:lnTo>
                    <a:pt x="4600819" y="622919"/>
                  </a:lnTo>
                  <a:lnTo>
                    <a:pt x="4655783" y="628947"/>
                  </a:lnTo>
                  <a:lnTo>
                    <a:pt x="4710710" y="634930"/>
                  </a:lnTo>
                  <a:lnTo>
                    <a:pt x="4765582" y="640860"/>
                  </a:lnTo>
                  <a:lnTo>
                    <a:pt x="4820383" y="646723"/>
                  </a:lnTo>
                  <a:lnTo>
                    <a:pt x="4875094" y="652511"/>
                  </a:lnTo>
                  <a:lnTo>
                    <a:pt x="4929699" y="658211"/>
                  </a:lnTo>
                  <a:lnTo>
                    <a:pt x="4984181" y="663813"/>
                  </a:lnTo>
                  <a:lnTo>
                    <a:pt x="5038522" y="669305"/>
                  </a:lnTo>
                  <a:lnTo>
                    <a:pt x="5092704" y="674678"/>
                  </a:lnTo>
                  <a:lnTo>
                    <a:pt x="5146711" y="679919"/>
                  </a:lnTo>
                  <a:lnTo>
                    <a:pt x="5200526" y="685019"/>
                  </a:lnTo>
                  <a:lnTo>
                    <a:pt x="5254130" y="689965"/>
                  </a:lnTo>
                  <a:lnTo>
                    <a:pt x="5307507" y="694748"/>
                  </a:lnTo>
                  <a:lnTo>
                    <a:pt x="5360639" y="699356"/>
                  </a:lnTo>
                  <a:lnTo>
                    <a:pt x="5413509" y="703778"/>
                  </a:lnTo>
                  <a:lnTo>
                    <a:pt x="5466100" y="708004"/>
                  </a:lnTo>
                  <a:lnTo>
                    <a:pt x="5518395" y="712022"/>
                  </a:lnTo>
                  <a:lnTo>
                    <a:pt x="5570376" y="715822"/>
                  </a:lnTo>
                  <a:lnTo>
                    <a:pt x="5622025" y="719392"/>
                  </a:lnTo>
                  <a:lnTo>
                    <a:pt x="5673327" y="722722"/>
                  </a:lnTo>
                  <a:lnTo>
                    <a:pt x="5724262" y="725800"/>
                  </a:lnTo>
                  <a:lnTo>
                    <a:pt x="5774815" y="728616"/>
                  </a:lnTo>
                  <a:lnTo>
                    <a:pt x="5824967" y="731159"/>
                  </a:lnTo>
                  <a:lnTo>
                    <a:pt x="5874701" y="733418"/>
                  </a:lnTo>
                  <a:lnTo>
                    <a:pt x="5924001" y="735382"/>
                  </a:lnTo>
                  <a:lnTo>
                    <a:pt x="5972849" y="737040"/>
                  </a:lnTo>
                  <a:lnTo>
                    <a:pt x="6021227" y="738381"/>
                  </a:lnTo>
                  <a:lnTo>
                    <a:pt x="6069119" y="739394"/>
                  </a:lnTo>
                  <a:lnTo>
                    <a:pt x="6116506" y="740069"/>
                  </a:lnTo>
                  <a:lnTo>
                    <a:pt x="6163372" y="740393"/>
                  </a:lnTo>
                  <a:lnTo>
                    <a:pt x="6209699" y="740358"/>
                  </a:lnTo>
                  <a:lnTo>
                    <a:pt x="6255471" y="739950"/>
                  </a:lnTo>
                  <a:lnTo>
                    <a:pt x="6300669" y="739160"/>
                  </a:lnTo>
                  <a:lnTo>
                    <a:pt x="6345277" y="737977"/>
                  </a:lnTo>
                  <a:lnTo>
                    <a:pt x="6389277" y="736389"/>
                  </a:lnTo>
                  <a:lnTo>
                    <a:pt x="6432652" y="734386"/>
                  </a:lnTo>
                  <a:lnTo>
                    <a:pt x="6475384" y="731957"/>
                  </a:lnTo>
                  <a:lnTo>
                    <a:pt x="6517457" y="729090"/>
                  </a:lnTo>
                  <a:lnTo>
                    <a:pt x="6578377" y="724138"/>
                  </a:lnTo>
                  <a:lnTo>
                    <a:pt x="6639008" y="718338"/>
                  </a:lnTo>
                  <a:lnTo>
                    <a:pt x="6699339" y="711721"/>
                  </a:lnTo>
                  <a:lnTo>
                    <a:pt x="6759361" y="704315"/>
                  </a:lnTo>
                  <a:lnTo>
                    <a:pt x="6819061" y="696152"/>
                  </a:lnTo>
                  <a:lnTo>
                    <a:pt x="6878429" y="687259"/>
                  </a:lnTo>
                  <a:lnTo>
                    <a:pt x="6937454" y="677668"/>
                  </a:lnTo>
                  <a:lnTo>
                    <a:pt x="6996125" y="667407"/>
                  </a:lnTo>
                  <a:lnTo>
                    <a:pt x="7054430" y="656506"/>
                  </a:lnTo>
                  <a:lnTo>
                    <a:pt x="7112360" y="644996"/>
                  </a:lnTo>
                  <a:lnTo>
                    <a:pt x="7169904" y="632905"/>
                  </a:lnTo>
                  <a:lnTo>
                    <a:pt x="7227049" y="620263"/>
                  </a:lnTo>
                  <a:lnTo>
                    <a:pt x="7283786" y="607101"/>
                  </a:lnTo>
                  <a:lnTo>
                    <a:pt x="7340103" y="593447"/>
                  </a:lnTo>
                  <a:lnTo>
                    <a:pt x="7395990" y="579332"/>
                  </a:lnTo>
                  <a:lnTo>
                    <a:pt x="7451435" y="564785"/>
                  </a:lnTo>
                  <a:lnTo>
                    <a:pt x="7506428" y="549836"/>
                  </a:lnTo>
                  <a:lnTo>
                    <a:pt x="7560957" y="534514"/>
                  </a:lnTo>
                  <a:lnTo>
                    <a:pt x="7615012" y="518849"/>
                  </a:lnTo>
                  <a:lnTo>
                    <a:pt x="7668582" y="502871"/>
                  </a:lnTo>
                  <a:lnTo>
                    <a:pt x="7721656" y="486610"/>
                  </a:lnTo>
                  <a:lnTo>
                    <a:pt x="7774223" y="470095"/>
                  </a:lnTo>
                  <a:lnTo>
                    <a:pt x="7826272" y="453355"/>
                  </a:lnTo>
                  <a:lnTo>
                    <a:pt x="7877791" y="436421"/>
                  </a:lnTo>
                  <a:lnTo>
                    <a:pt x="7928771" y="419323"/>
                  </a:lnTo>
                  <a:lnTo>
                    <a:pt x="7979201" y="402089"/>
                  </a:lnTo>
                  <a:lnTo>
                    <a:pt x="8029068" y="384750"/>
                  </a:lnTo>
                  <a:lnTo>
                    <a:pt x="8078363" y="367335"/>
                  </a:lnTo>
                  <a:lnTo>
                    <a:pt x="8127075" y="349874"/>
                  </a:lnTo>
                  <a:lnTo>
                    <a:pt x="8175191" y="332397"/>
                  </a:lnTo>
                  <a:lnTo>
                    <a:pt x="8222703" y="314933"/>
                  </a:lnTo>
                  <a:lnTo>
                    <a:pt x="8269598" y="297512"/>
                  </a:lnTo>
                  <a:lnTo>
                    <a:pt x="8315865" y="280163"/>
                  </a:lnTo>
                  <a:lnTo>
                    <a:pt x="8361495" y="262917"/>
                  </a:lnTo>
                  <a:lnTo>
                    <a:pt x="8406475" y="245803"/>
                  </a:lnTo>
                  <a:lnTo>
                    <a:pt x="8450796" y="228851"/>
                  </a:lnTo>
                  <a:lnTo>
                    <a:pt x="8494445" y="212090"/>
                  </a:lnTo>
                  <a:lnTo>
                    <a:pt x="8537412" y="195550"/>
                  </a:lnTo>
                  <a:lnTo>
                    <a:pt x="8579686" y="179260"/>
                  </a:lnTo>
                  <a:lnTo>
                    <a:pt x="8621257" y="163252"/>
                  </a:lnTo>
                  <a:lnTo>
                    <a:pt x="8662113" y="147553"/>
                  </a:lnTo>
                  <a:lnTo>
                    <a:pt x="8702243" y="132194"/>
                  </a:lnTo>
                  <a:lnTo>
                    <a:pt x="8741636" y="117204"/>
                  </a:lnTo>
                  <a:lnTo>
                    <a:pt x="8780282" y="102614"/>
                  </a:lnTo>
                  <a:lnTo>
                    <a:pt x="8818170" y="88452"/>
                  </a:lnTo>
                  <a:lnTo>
                    <a:pt x="8855288" y="74749"/>
                  </a:lnTo>
                  <a:lnTo>
                    <a:pt x="8891626" y="61534"/>
                  </a:lnTo>
                  <a:lnTo>
                    <a:pt x="8961917" y="36688"/>
                  </a:lnTo>
                  <a:lnTo>
                    <a:pt x="9028955" y="14150"/>
                  </a:lnTo>
                  <a:lnTo>
                    <a:pt x="9061227" y="3821"/>
                  </a:lnTo>
                  <a:lnTo>
                    <a:pt x="9073656" y="0"/>
                  </a:lnTo>
                </a:path>
              </a:pathLst>
            </a:custGeom>
            <a:ln w="10774">
              <a:solidFill>
                <a:srgbClr val="09B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25" y="58100"/>
              <a:ext cx="9144000" cy="890905"/>
            </a:xfrm>
            <a:custGeom>
              <a:avLst/>
              <a:gdLst/>
              <a:ahLst/>
              <a:cxnLst/>
              <a:rect l="l" t="t" r="r" b="b"/>
              <a:pathLst>
                <a:path w="9144000" h="890905">
                  <a:moveTo>
                    <a:pt x="0" y="890366"/>
                  </a:moveTo>
                  <a:lnTo>
                    <a:pt x="52556" y="880845"/>
                  </a:lnTo>
                  <a:lnTo>
                    <a:pt x="110527" y="869318"/>
                  </a:lnTo>
                  <a:lnTo>
                    <a:pt x="173708" y="855963"/>
                  </a:lnTo>
                  <a:lnTo>
                    <a:pt x="241889" y="840958"/>
                  </a:lnTo>
                  <a:lnTo>
                    <a:pt x="314866" y="824482"/>
                  </a:lnTo>
                  <a:lnTo>
                    <a:pt x="353088" y="815748"/>
                  </a:lnTo>
                  <a:lnTo>
                    <a:pt x="392431" y="806713"/>
                  </a:lnTo>
                  <a:lnTo>
                    <a:pt x="432870" y="797400"/>
                  </a:lnTo>
                  <a:lnTo>
                    <a:pt x="474378" y="787830"/>
                  </a:lnTo>
                  <a:lnTo>
                    <a:pt x="516929" y="778025"/>
                  </a:lnTo>
                  <a:lnTo>
                    <a:pt x="560498" y="768009"/>
                  </a:lnTo>
                  <a:lnTo>
                    <a:pt x="605059" y="757803"/>
                  </a:lnTo>
                  <a:lnTo>
                    <a:pt x="650587" y="747430"/>
                  </a:lnTo>
                  <a:lnTo>
                    <a:pt x="697054" y="736912"/>
                  </a:lnTo>
                  <a:lnTo>
                    <a:pt x="744436" y="726270"/>
                  </a:lnTo>
                  <a:lnTo>
                    <a:pt x="792706" y="715529"/>
                  </a:lnTo>
                  <a:lnTo>
                    <a:pt x="841839" y="704709"/>
                  </a:lnTo>
                  <a:lnTo>
                    <a:pt x="891808" y="693833"/>
                  </a:lnTo>
                  <a:lnTo>
                    <a:pt x="942589" y="682924"/>
                  </a:lnTo>
                  <a:lnTo>
                    <a:pt x="994154" y="672003"/>
                  </a:lnTo>
                  <a:lnTo>
                    <a:pt x="1046479" y="661093"/>
                  </a:lnTo>
                  <a:lnTo>
                    <a:pt x="1099538" y="650216"/>
                  </a:lnTo>
                  <a:lnTo>
                    <a:pt x="1153303" y="639394"/>
                  </a:lnTo>
                  <a:lnTo>
                    <a:pt x="1207751" y="628650"/>
                  </a:lnTo>
                  <a:lnTo>
                    <a:pt x="1262854" y="618006"/>
                  </a:lnTo>
                  <a:lnTo>
                    <a:pt x="1318587" y="607485"/>
                  </a:lnTo>
                  <a:lnTo>
                    <a:pt x="1374924" y="597107"/>
                  </a:lnTo>
                  <a:lnTo>
                    <a:pt x="1431840" y="586897"/>
                  </a:lnTo>
                  <a:lnTo>
                    <a:pt x="1489307" y="576876"/>
                  </a:lnTo>
                  <a:lnTo>
                    <a:pt x="1547302" y="567066"/>
                  </a:lnTo>
                  <a:lnTo>
                    <a:pt x="1605797" y="557489"/>
                  </a:lnTo>
                  <a:lnTo>
                    <a:pt x="1664767" y="548169"/>
                  </a:lnTo>
                  <a:lnTo>
                    <a:pt x="1724186" y="539127"/>
                  </a:lnTo>
                  <a:lnTo>
                    <a:pt x="1784028" y="530385"/>
                  </a:lnTo>
                  <a:lnTo>
                    <a:pt x="1844267" y="521966"/>
                  </a:lnTo>
                  <a:lnTo>
                    <a:pt x="1904878" y="513892"/>
                  </a:lnTo>
                  <a:lnTo>
                    <a:pt x="1965834" y="506185"/>
                  </a:lnTo>
                  <a:lnTo>
                    <a:pt x="2027110" y="498867"/>
                  </a:lnTo>
                  <a:lnTo>
                    <a:pt x="2088680" y="491962"/>
                  </a:lnTo>
                  <a:lnTo>
                    <a:pt x="2150518" y="485491"/>
                  </a:lnTo>
                  <a:lnTo>
                    <a:pt x="2212598" y="479476"/>
                  </a:lnTo>
                  <a:lnTo>
                    <a:pt x="2274894" y="473939"/>
                  </a:lnTo>
                  <a:lnTo>
                    <a:pt x="2337381" y="468904"/>
                  </a:lnTo>
                  <a:lnTo>
                    <a:pt x="2400032" y="464392"/>
                  </a:lnTo>
                  <a:lnTo>
                    <a:pt x="2462822" y="460425"/>
                  </a:lnTo>
                  <a:lnTo>
                    <a:pt x="2525725" y="457026"/>
                  </a:lnTo>
                  <a:lnTo>
                    <a:pt x="2588715" y="454217"/>
                  </a:lnTo>
                  <a:lnTo>
                    <a:pt x="2630528" y="452728"/>
                  </a:lnTo>
                  <a:lnTo>
                    <a:pt x="2672986" y="451556"/>
                  </a:lnTo>
                  <a:lnTo>
                    <a:pt x="2716072" y="450691"/>
                  </a:lnTo>
                  <a:lnTo>
                    <a:pt x="2759770" y="450126"/>
                  </a:lnTo>
                  <a:lnTo>
                    <a:pt x="2804063" y="449851"/>
                  </a:lnTo>
                  <a:lnTo>
                    <a:pt x="2848935" y="449857"/>
                  </a:lnTo>
                  <a:lnTo>
                    <a:pt x="2894367" y="450138"/>
                  </a:lnTo>
                  <a:lnTo>
                    <a:pt x="2940345" y="450683"/>
                  </a:lnTo>
                  <a:lnTo>
                    <a:pt x="2986850" y="451484"/>
                  </a:lnTo>
                  <a:lnTo>
                    <a:pt x="3033866" y="452532"/>
                  </a:lnTo>
                  <a:lnTo>
                    <a:pt x="3081377" y="453819"/>
                  </a:lnTo>
                  <a:lnTo>
                    <a:pt x="3129365" y="455336"/>
                  </a:lnTo>
                  <a:lnTo>
                    <a:pt x="3177814" y="457075"/>
                  </a:lnTo>
                  <a:lnTo>
                    <a:pt x="3226707" y="459027"/>
                  </a:lnTo>
                  <a:lnTo>
                    <a:pt x="3276028" y="461183"/>
                  </a:lnTo>
                  <a:lnTo>
                    <a:pt x="3325759" y="463535"/>
                  </a:lnTo>
                  <a:lnTo>
                    <a:pt x="3375884" y="466074"/>
                  </a:lnTo>
                  <a:lnTo>
                    <a:pt x="3426386" y="468792"/>
                  </a:lnTo>
                  <a:lnTo>
                    <a:pt x="3477248" y="471679"/>
                  </a:lnTo>
                  <a:lnTo>
                    <a:pt x="3528454" y="474728"/>
                  </a:lnTo>
                  <a:lnTo>
                    <a:pt x="3579987" y="477929"/>
                  </a:lnTo>
                  <a:lnTo>
                    <a:pt x="3631829" y="481274"/>
                  </a:lnTo>
                  <a:lnTo>
                    <a:pt x="3683965" y="484754"/>
                  </a:lnTo>
                  <a:lnTo>
                    <a:pt x="3736378" y="488361"/>
                  </a:lnTo>
                  <a:lnTo>
                    <a:pt x="3789050" y="492087"/>
                  </a:lnTo>
                  <a:lnTo>
                    <a:pt x="3841965" y="495921"/>
                  </a:lnTo>
                  <a:lnTo>
                    <a:pt x="3895107" y="499857"/>
                  </a:lnTo>
                  <a:lnTo>
                    <a:pt x="3948458" y="503885"/>
                  </a:lnTo>
                  <a:lnTo>
                    <a:pt x="4002001" y="507996"/>
                  </a:lnTo>
                  <a:lnTo>
                    <a:pt x="4055721" y="512183"/>
                  </a:lnTo>
                  <a:lnTo>
                    <a:pt x="4109600" y="516436"/>
                  </a:lnTo>
                  <a:lnTo>
                    <a:pt x="4163621" y="520747"/>
                  </a:lnTo>
                  <a:lnTo>
                    <a:pt x="4217768" y="525106"/>
                  </a:lnTo>
                  <a:lnTo>
                    <a:pt x="4272024" y="529507"/>
                  </a:lnTo>
                  <a:lnTo>
                    <a:pt x="4326373" y="533939"/>
                  </a:lnTo>
                  <a:lnTo>
                    <a:pt x="4380796" y="538395"/>
                  </a:lnTo>
                  <a:lnTo>
                    <a:pt x="4435279" y="542865"/>
                  </a:lnTo>
                  <a:lnTo>
                    <a:pt x="4489803" y="547341"/>
                  </a:lnTo>
                  <a:lnTo>
                    <a:pt x="4544352" y="551815"/>
                  </a:lnTo>
                  <a:lnTo>
                    <a:pt x="4598910" y="556277"/>
                  </a:lnTo>
                  <a:lnTo>
                    <a:pt x="4653459" y="560720"/>
                  </a:lnTo>
                  <a:lnTo>
                    <a:pt x="4707984" y="565134"/>
                  </a:lnTo>
                  <a:lnTo>
                    <a:pt x="4762466" y="569512"/>
                  </a:lnTo>
                  <a:lnTo>
                    <a:pt x="4816890" y="573843"/>
                  </a:lnTo>
                  <a:lnTo>
                    <a:pt x="4871239" y="578120"/>
                  </a:lnTo>
                  <a:lnTo>
                    <a:pt x="4925495" y="582335"/>
                  </a:lnTo>
                  <a:lnTo>
                    <a:pt x="4979642" y="586477"/>
                  </a:lnTo>
                  <a:lnTo>
                    <a:pt x="5033664" y="590540"/>
                  </a:lnTo>
                  <a:lnTo>
                    <a:pt x="5087543" y="594514"/>
                  </a:lnTo>
                  <a:lnTo>
                    <a:pt x="5141263" y="598390"/>
                  </a:lnTo>
                  <a:lnTo>
                    <a:pt x="5194808" y="602161"/>
                  </a:lnTo>
                  <a:lnTo>
                    <a:pt x="5248159" y="605816"/>
                  </a:lnTo>
                  <a:lnTo>
                    <a:pt x="5301301" y="609349"/>
                  </a:lnTo>
                  <a:lnTo>
                    <a:pt x="5354217" y="612750"/>
                  </a:lnTo>
                  <a:lnTo>
                    <a:pt x="5406890" y="616010"/>
                  </a:lnTo>
                  <a:lnTo>
                    <a:pt x="5459303" y="619121"/>
                  </a:lnTo>
                  <a:lnTo>
                    <a:pt x="5511440" y="622074"/>
                  </a:lnTo>
                  <a:lnTo>
                    <a:pt x="5563283" y="624861"/>
                  </a:lnTo>
                  <a:lnTo>
                    <a:pt x="5614817" y="627473"/>
                  </a:lnTo>
                  <a:lnTo>
                    <a:pt x="5666024" y="629901"/>
                  </a:lnTo>
                  <a:lnTo>
                    <a:pt x="5716887" y="632137"/>
                  </a:lnTo>
                  <a:lnTo>
                    <a:pt x="5767390" y="634172"/>
                  </a:lnTo>
                  <a:lnTo>
                    <a:pt x="5817516" y="635998"/>
                  </a:lnTo>
                  <a:lnTo>
                    <a:pt x="5867248" y="637605"/>
                  </a:lnTo>
                  <a:lnTo>
                    <a:pt x="5916570" y="638986"/>
                  </a:lnTo>
                  <a:lnTo>
                    <a:pt x="5965464" y="640132"/>
                  </a:lnTo>
                  <a:lnTo>
                    <a:pt x="6013914" y="641034"/>
                  </a:lnTo>
                  <a:lnTo>
                    <a:pt x="6061904" y="641683"/>
                  </a:lnTo>
                  <a:lnTo>
                    <a:pt x="6109416" y="642071"/>
                  </a:lnTo>
                  <a:lnTo>
                    <a:pt x="6156433" y="642189"/>
                  </a:lnTo>
                  <a:lnTo>
                    <a:pt x="6202940" y="642028"/>
                  </a:lnTo>
                  <a:lnTo>
                    <a:pt x="6248918" y="641581"/>
                  </a:lnTo>
                  <a:lnTo>
                    <a:pt x="6294353" y="640838"/>
                  </a:lnTo>
                  <a:lnTo>
                    <a:pt x="6339225" y="639790"/>
                  </a:lnTo>
                  <a:lnTo>
                    <a:pt x="6383520" y="638430"/>
                  </a:lnTo>
                  <a:lnTo>
                    <a:pt x="6427220" y="636748"/>
                  </a:lnTo>
                  <a:lnTo>
                    <a:pt x="6470308" y="634736"/>
                  </a:lnTo>
                  <a:lnTo>
                    <a:pt x="6512768" y="632385"/>
                  </a:lnTo>
                  <a:lnTo>
                    <a:pt x="6554582" y="629687"/>
                  </a:lnTo>
                  <a:lnTo>
                    <a:pt x="6616275" y="625035"/>
                  </a:lnTo>
                  <a:lnTo>
                    <a:pt x="6677669" y="619668"/>
                  </a:lnTo>
                  <a:lnTo>
                    <a:pt x="6738752" y="613611"/>
                  </a:lnTo>
                  <a:lnTo>
                    <a:pt x="6799514" y="606889"/>
                  </a:lnTo>
                  <a:lnTo>
                    <a:pt x="6859943" y="599530"/>
                  </a:lnTo>
                  <a:lnTo>
                    <a:pt x="6920026" y="591557"/>
                  </a:lnTo>
                  <a:lnTo>
                    <a:pt x="6979754" y="582997"/>
                  </a:lnTo>
                  <a:lnTo>
                    <a:pt x="7039114" y="573876"/>
                  </a:lnTo>
                  <a:lnTo>
                    <a:pt x="7098094" y="564220"/>
                  </a:lnTo>
                  <a:lnTo>
                    <a:pt x="7156684" y="554053"/>
                  </a:lnTo>
                  <a:lnTo>
                    <a:pt x="7214872" y="543403"/>
                  </a:lnTo>
                  <a:lnTo>
                    <a:pt x="7272646" y="532295"/>
                  </a:lnTo>
                  <a:lnTo>
                    <a:pt x="7329995" y="520754"/>
                  </a:lnTo>
                  <a:lnTo>
                    <a:pt x="7386907" y="508806"/>
                  </a:lnTo>
                  <a:lnTo>
                    <a:pt x="7443371" y="496477"/>
                  </a:lnTo>
                  <a:lnTo>
                    <a:pt x="7499376" y="483793"/>
                  </a:lnTo>
                  <a:lnTo>
                    <a:pt x="7554910" y="470779"/>
                  </a:lnTo>
                  <a:lnTo>
                    <a:pt x="7609961" y="457461"/>
                  </a:lnTo>
                  <a:lnTo>
                    <a:pt x="7664518" y="443866"/>
                  </a:lnTo>
                  <a:lnTo>
                    <a:pt x="7718570" y="430018"/>
                  </a:lnTo>
                  <a:lnTo>
                    <a:pt x="7772104" y="415943"/>
                  </a:lnTo>
                  <a:lnTo>
                    <a:pt x="7825111" y="401668"/>
                  </a:lnTo>
                  <a:lnTo>
                    <a:pt x="7877577" y="387218"/>
                  </a:lnTo>
                  <a:lnTo>
                    <a:pt x="7929492" y="372618"/>
                  </a:lnTo>
                  <a:lnTo>
                    <a:pt x="7980844" y="357895"/>
                  </a:lnTo>
                  <a:lnTo>
                    <a:pt x="8031622" y="343074"/>
                  </a:lnTo>
                  <a:lnTo>
                    <a:pt x="8081814" y="328181"/>
                  </a:lnTo>
                  <a:lnTo>
                    <a:pt x="8131409" y="313241"/>
                  </a:lnTo>
                  <a:lnTo>
                    <a:pt x="8180395" y="298281"/>
                  </a:lnTo>
                  <a:lnTo>
                    <a:pt x="8228760" y="283326"/>
                  </a:lnTo>
                  <a:lnTo>
                    <a:pt x="8276494" y="268402"/>
                  </a:lnTo>
                  <a:lnTo>
                    <a:pt x="8323585" y="253535"/>
                  </a:lnTo>
                  <a:lnTo>
                    <a:pt x="8370021" y="238750"/>
                  </a:lnTo>
                  <a:lnTo>
                    <a:pt x="8415791" y="224073"/>
                  </a:lnTo>
                  <a:lnTo>
                    <a:pt x="8460883" y="209530"/>
                  </a:lnTo>
                  <a:lnTo>
                    <a:pt x="8505286" y="195147"/>
                  </a:lnTo>
                  <a:lnTo>
                    <a:pt x="8548988" y="180949"/>
                  </a:lnTo>
                  <a:lnTo>
                    <a:pt x="8591979" y="166962"/>
                  </a:lnTo>
                  <a:lnTo>
                    <a:pt x="8634246" y="153212"/>
                  </a:lnTo>
                  <a:lnTo>
                    <a:pt x="8675777" y="139724"/>
                  </a:lnTo>
                  <a:lnTo>
                    <a:pt x="8716563" y="126525"/>
                  </a:lnTo>
                  <a:lnTo>
                    <a:pt x="8756590" y="113640"/>
                  </a:lnTo>
                  <a:lnTo>
                    <a:pt x="8795847" y="101095"/>
                  </a:lnTo>
                  <a:lnTo>
                    <a:pt x="8834324" y="88916"/>
                  </a:lnTo>
                  <a:lnTo>
                    <a:pt x="8872009" y="77127"/>
                  </a:lnTo>
                  <a:lnTo>
                    <a:pt x="8908889" y="65756"/>
                  </a:lnTo>
                  <a:lnTo>
                    <a:pt x="8980192" y="44368"/>
                  </a:lnTo>
                  <a:lnTo>
                    <a:pt x="9048142" y="24958"/>
                  </a:lnTo>
                  <a:lnTo>
                    <a:pt x="9112646" y="7730"/>
                  </a:lnTo>
                  <a:lnTo>
                    <a:pt x="9143578" y="0"/>
                  </a:lnTo>
                </a:path>
              </a:pathLst>
            </a:custGeom>
            <a:ln w="9524">
              <a:solidFill>
                <a:srgbClr val="10C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7269" marR="5080" indent="-9956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Με</a:t>
            </a:r>
            <a:r>
              <a:rPr spc="-105" dirty="0"/>
              <a:t> </a:t>
            </a:r>
            <a:r>
              <a:rPr spc="-5" dirty="0"/>
              <a:t>«παρακολουθεί» </a:t>
            </a:r>
            <a:r>
              <a:rPr spc="-1110" dirty="0"/>
              <a:t> </a:t>
            </a:r>
            <a:r>
              <a:rPr spc="-5" dirty="0"/>
              <a:t>κανείς;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0756" y="4870958"/>
            <a:ext cx="70440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Σκέψου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μια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μέρα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στη</a:t>
            </a:r>
            <a:r>
              <a:rPr sz="24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ζωή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σου...</a:t>
            </a:r>
            <a:endParaRPr sz="2400">
              <a:latin typeface="Comic Sans MS"/>
              <a:cs typeface="Comic Sans MS"/>
            </a:endParaRPr>
          </a:p>
          <a:p>
            <a:pPr marL="38100" marR="5080" indent="-26034">
              <a:lnSpc>
                <a:spcPct val="100000"/>
              </a:lnSpc>
              <a:spcBef>
                <a:spcPts val="2880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Είναι καλό να γνωρίζεις πόσο συχνά αφήνεις «ίχνη» </a:t>
            </a:r>
            <a:r>
              <a:rPr sz="2400" spc="-7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γύρω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σου...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Ίσως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κάποιες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φορές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να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μην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το</a:t>
            </a:r>
            <a:r>
              <a:rPr sz="24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θέλεις...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357312"/>
            <a:ext cx="9143999" cy="3043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916" y="1058976"/>
            <a:ext cx="8298815" cy="55391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30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18:00</a:t>
            </a:r>
            <a:endParaRPr sz="2600">
              <a:latin typeface="Comic Sans MS"/>
              <a:cs typeface="Comic Sans MS"/>
            </a:endParaRPr>
          </a:p>
          <a:p>
            <a:pPr marL="378460" marR="2018030" indent="-273050">
              <a:lnSpc>
                <a:spcPts val="2810"/>
              </a:lnSpc>
              <a:spcBef>
                <a:spcPts val="560"/>
              </a:spcBef>
            </a:pPr>
            <a:r>
              <a:rPr sz="2600" b="1" spc="-5" dirty="0">
                <a:latin typeface="Comic Sans MS"/>
                <a:cs typeface="Comic Sans MS"/>
              </a:rPr>
              <a:t>Πηγαίνει</a:t>
            </a:r>
            <a:r>
              <a:rPr sz="2600" b="1" dirty="0">
                <a:latin typeface="Comic Sans MS"/>
                <a:cs typeface="Comic Sans MS"/>
              </a:rPr>
              <a:t>ς</a:t>
            </a:r>
            <a:r>
              <a:rPr sz="2600" b="1" spc="-5" dirty="0">
                <a:latin typeface="Comic Sans MS"/>
                <a:cs typeface="Comic Sans MS"/>
              </a:rPr>
              <a:t> στ</a:t>
            </a:r>
            <a:r>
              <a:rPr sz="2600" b="1" dirty="0">
                <a:latin typeface="Comic Sans MS"/>
                <a:cs typeface="Comic Sans MS"/>
              </a:rPr>
              <a:t>ο</a:t>
            </a:r>
            <a:r>
              <a:rPr sz="2600" b="1" spc="-5" dirty="0">
                <a:latin typeface="Comic Sans MS"/>
                <a:cs typeface="Comic Sans MS"/>
              </a:rPr>
              <a:t> γυμναστήρι</a:t>
            </a:r>
            <a:r>
              <a:rPr sz="2600" b="1" dirty="0">
                <a:latin typeface="Comic Sans MS"/>
                <a:cs typeface="Comic Sans MS"/>
              </a:rPr>
              <a:t>ο</a:t>
            </a:r>
            <a:r>
              <a:rPr sz="2600" b="1" spc="-32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–</a:t>
            </a:r>
            <a:r>
              <a:rPr sz="2600" spc="-5" dirty="0">
                <a:latin typeface="Comic Sans MS"/>
                <a:cs typeface="Comic Sans MS"/>
              </a:rPr>
              <a:t> στη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είσοδο  υπάρχει κάμερα που καταγράφει όσους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μπαίνουν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και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βγαίνουν.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Στην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υποδοχή</a:t>
            </a:r>
            <a:endParaRPr sz="2600">
              <a:latin typeface="Comic Sans MS"/>
              <a:cs typeface="Comic Sans MS"/>
            </a:endParaRPr>
          </a:p>
          <a:p>
            <a:pPr marL="378460">
              <a:lnSpc>
                <a:spcPts val="2605"/>
              </a:lnSpc>
            </a:pPr>
            <a:r>
              <a:rPr sz="2600" spc="-5" dirty="0">
                <a:latin typeface="Comic Sans MS"/>
                <a:cs typeface="Comic Sans MS"/>
              </a:rPr>
              <a:t>«περνάς»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την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κάρτα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μέλους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από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endParaRPr sz="2600">
              <a:latin typeface="Comic Sans MS"/>
              <a:cs typeface="Comic Sans MS"/>
            </a:endParaRPr>
          </a:p>
          <a:p>
            <a:pPr marL="378460" marR="2345055">
              <a:lnSpc>
                <a:spcPts val="2810"/>
              </a:lnSpc>
              <a:spcBef>
                <a:spcPts val="195"/>
              </a:spcBef>
            </a:pPr>
            <a:r>
              <a:rPr sz="2600" spc="-5" dirty="0">
                <a:latin typeface="Comic Sans MS"/>
                <a:cs typeface="Comic Sans MS"/>
              </a:rPr>
              <a:t>ειδικό μηχάνημα που την σκανάρει και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εμφανίζει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τα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στοιχεία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στην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οθόνη.</a:t>
            </a:r>
            <a:endParaRPr sz="2600">
              <a:latin typeface="Comic Sans MS"/>
              <a:cs typeface="Comic Sans MS"/>
            </a:endParaRPr>
          </a:p>
          <a:p>
            <a:pPr marL="3632835" lvl="1" indent="-213995">
              <a:lnSpc>
                <a:spcPct val="100000"/>
              </a:lnSpc>
              <a:spcBef>
                <a:spcPts val="835"/>
              </a:spcBef>
              <a:buClr>
                <a:srgbClr val="20C9F7"/>
              </a:buClr>
              <a:buFont typeface="Microsoft Sans Serif"/>
              <a:buChar char="•"/>
              <a:tabLst>
                <a:tab pos="3632835" algn="l"/>
              </a:tabLst>
            </a:pPr>
            <a:r>
              <a:rPr sz="2600" spc="-5" dirty="0">
                <a:latin typeface="Comic Sans MS"/>
                <a:cs typeface="Comic Sans MS"/>
              </a:rPr>
              <a:t>19:00</a:t>
            </a:r>
            <a:endParaRPr sz="2600">
              <a:latin typeface="Comic Sans MS"/>
              <a:cs typeface="Comic Sans MS"/>
            </a:endParaRPr>
          </a:p>
          <a:p>
            <a:pPr marL="3534410" marR="5080">
              <a:lnSpc>
                <a:spcPct val="100000"/>
              </a:lnSpc>
            </a:pPr>
            <a:r>
              <a:rPr sz="2600" b="1" spc="-5" dirty="0">
                <a:latin typeface="Comic Sans MS"/>
                <a:cs typeface="Comic Sans MS"/>
              </a:rPr>
              <a:t>Ακούς τα φωνητικά σου </a:t>
            </a:r>
            <a:r>
              <a:rPr sz="2600" b="1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μηνύματ</a:t>
            </a:r>
            <a:r>
              <a:rPr sz="2600" b="1" dirty="0">
                <a:latin typeface="Comic Sans MS"/>
                <a:cs typeface="Comic Sans MS"/>
              </a:rPr>
              <a:t>α</a:t>
            </a:r>
            <a:r>
              <a:rPr sz="2600" b="1" spc="-5" dirty="0">
                <a:latin typeface="Comic Sans MS"/>
                <a:cs typeface="Comic Sans MS"/>
              </a:rPr>
              <a:t> στ</a:t>
            </a:r>
            <a:r>
              <a:rPr sz="2600" b="1" dirty="0">
                <a:latin typeface="Comic Sans MS"/>
                <a:cs typeface="Comic Sans MS"/>
              </a:rPr>
              <a:t>ο</a:t>
            </a:r>
            <a:r>
              <a:rPr sz="2600" b="1" spc="-5" dirty="0">
                <a:latin typeface="Comic Sans MS"/>
                <a:cs typeface="Comic Sans MS"/>
              </a:rPr>
              <a:t> κινητ</a:t>
            </a:r>
            <a:r>
              <a:rPr sz="2600" b="1" dirty="0">
                <a:latin typeface="Comic Sans MS"/>
                <a:cs typeface="Comic Sans MS"/>
              </a:rPr>
              <a:t>ό</a:t>
            </a:r>
            <a:r>
              <a:rPr sz="2600" b="1" spc="-35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–</a:t>
            </a:r>
            <a:r>
              <a:rPr sz="2600" spc="-5" dirty="0">
                <a:latin typeface="Comic Sans MS"/>
                <a:cs typeface="Comic Sans MS"/>
              </a:rPr>
              <a:t> το  τηλέφωνο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καταγράφει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όλους </a:t>
            </a:r>
            <a:r>
              <a:rPr sz="2600" spc="-76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όσους σε κάλεσαν, τους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αριθμούς τηλεφώνου τους και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τις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ώρες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κλήσης.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525" y="4108949"/>
            <a:ext cx="3018225" cy="2437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1800" y="1719850"/>
            <a:ext cx="1904999" cy="14287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791" y="1089151"/>
            <a:ext cx="8049895" cy="39217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78460" indent="-366395" algn="just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22:00</a:t>
            </a:r>
            <a:endParaRPr sz="2600">
              <a:latin typeface="Comic Sans MS"/>
              <a:cs typeface="Comic Sans MS"/>
            </a:endParaRPr>
          </a:p>
          <a:p>
            <a:pPr marL="105410" algn="just">
              <a:lnSpc>
                <a:spcPct val="100000"/>
              </a:lnSpc>
              <a:spcBef>
                <a:spcPts val="520"/>
              </a:spcBef>
            </a:pPr>
            <a:r>
              <a:rPr sz="2600" b="1" spc="-5" dirty="0">
                <a:latin typeface="Comic Sans MS"/>
                <a:cs typeface="Comic Sans MS"/>
              </a:rPr>
              <a:t>Μπαίνεις</a:t>
            </a:r>
            <a:r>
              <a:rPr sz="2600" b="1" spc="-4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στο</a:t>
            </a:r>
            <a:r>
              <a:rPr sz="2600" b="1" spc="-3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Facebook</a:t>
            </a:r>
            <a:endParaRPr sz="2600">
              <a:latin typeface="Comic Sans MS"/>
              <a:cs typeface="Comic Sans MS"/>
            </a:endParaRPr>
          </a:p>
          <a:p>
            <a:pPr marL="378460" marR="5080" indent="-366395" algn="just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476884" algn="l"/>
              </a:tabLst>
            </a:pPr>
            <a:r>
              <a:rPr dirty="0"/>
              <a:t>	</a:t>
            </a:r>
            <a:r>
              <a:rPr sz="2600" spc="-5" dirty="0">
                <a:latin typeface="Comic Sans MS"/>
                <a:cs typeface="Comic Sans MS"/>
              </a:rPr>
              <a:t>διαβάζεις τι έκαναν σήμερα οι φίλοι σου και γράφεις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τα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δικά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νέα.</a:t>
            </a:r>
            <a:endParaRPr sz="2600">
              <a:latin typeface="Comic Sans MS"/>
              <a:cs typeface="Comic Sans MS"/>
            </a:endParaRPr>
          </a:p>
          <a:p>
            <a:pPr marL="378460" marR="1059815" indent="-366395" algn="just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Βλέπεις ότι έχεις γίνει tagged στην σημερινή </a:t>
            </a:r>
            <a:r>
              <a:rPr sz="2600" spc="-77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φωτογραφία που ανέβασε </a:t>
            </a:r>
            <a:r>
              <a:rPr sz="2600" dirty="0">
                <a:latin typeface="Comic Sans MS"/>
                <a:cs typeface="Comic Sans MS"/>
              </a:rPr>
              <a:t>ο </a:t>
            </a:r>
            <a:r>
              <a:rPr sz="2600" spc="-5" dirty="0">
                <a:latin typeface="Comic Sans MS"/>
                <a:cs typeface="Comic Sans MS"/>
              </a:rPr>
              <a:t>κολλητός σου και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κάποιοι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έχουν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ήδη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βάλει σχόλια.</a:t>
            </a:r>
            <a:endParaRPr sz="2600">
              <a:latin typeface="Comic Sans MS"/>
              <a:cs typeface="Comic Sans MS"/>
            </a:endParaRPr>
          </a:p>
          <a:p>
            <a:pPr marL="378460" marR="11430" indent="-366395" algn="just">
              <a:lnSpc>
                <a:spcPct val="100000"/>
              </a:lnSpc>
              <a:spcBef>
                <a:spcPts val="5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476884" algn="l"/>
              </a:tabLst>
            </a:pPr>
            <a:r>
              <a:rPr dirty="0"/>
              <a:t>	</a:t>
            </a:r>
            <a:r>
              <a:rPr sz="2600" spc="-5" dirty="0">
                <a:latin typeface="Comic Sans MS"/>
                <a:cs typeface="Comic Sans MS"/>
              </a:rPr>
              <a:t>Δέχεσαι να κάνεις «φίλους» δύο νέα άτομα, παρόλο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που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 ένα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δεν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ξέρεις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πολύ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καλά.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99544"/>
            <a:ext cx="9143999" cy="17584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78978" y="750007"/>
            <a:ext cx="5780405" cy="4871085"/>
            <a:chOff x="2878978" y="750007"/>
            <a:chExt cx="5780405" cy="48710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8978" y="750007"/>
              <a:ext cx="5662362" cy="4870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4336" y="803028"/>
              <a:ext cx="5720080" cy="4706620"/>
            </a:xfrm>
            <a:custGeom>
              <a:avLst/>
              <a:gdLst/>
              <a:ahLst/>
              <a:cxnLst/>
              <a:rect l="l" t="t" r="r" b="b"/>
              <a:pathLst>
                <a:path w="5720080" h="4706620">
                  <a:moveTo>
                    <a:pt x="5069700" y="4706610"/>
                  </a:moveTo>
                  <a:lnTo>
                    <a:pt x="0" y="4084128"/>
                  </a:lnTo>
                  <a:lnTo>
                    <a:pt x="501468" y="0"/>
                  </a:lnTo>
                  <a:lnTo>
                    <a:pt x="5720076" y="640764"/>
                  </a:lnTo>
                  <a:lnTo>
                    <a:pt x="5236892" y="4575985"/>
                  </a:lnTo>
                  <a:lnTo>
                    <a:pt x="5069700" y="4706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4336" y="803028"/>
              <a:ext cx="5720080" cy="4706620"/>
            </a:xfrm>
            <a:custGeom>
              <a:avLst/>
              <a:gdLst/>
              <a:ahLst/>
              <a:cxnLst/>
              <a:rect l="l" t="t" r="r" b="b"/>
              <a:pathLst>
                <a:path w="5720080" h="4706620">
                  <a:moveTo>
                    <a:pt x="0" y="4084128"/>
                  </a:moveTo>
                  <a:lnTo>
                    <a:pt x="5069700" y="4706610"/>
                  </a:lnTo>
                  <a:lnTo>
                    <a:pt x="5236892" y="4575985"/>
                  </a:lnTo>
                  <a:lnTo>
                    <a:pt x="5720076" y="640764"/>
                  </a:lnTo>
                  <a:lnTo>
                    <a:pt x="501468" y="0"/>
                  </a:lnTo>
                  <a:lnTo>
                    <a:pt x="0" y="4084128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979" y="5275674"/>
              <a:ext cx="314528" cy="314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8924" y="5344149"/>
              <a:ext cx="186074" cy="16711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822711"/>
            <a:ext cx="9143999" cy="10352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7425" y="5584825"/>
            <a:ext cx="3954779" cy="10718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63195" rIns="0" bIns="0" rtlCol="0">
            <a:spAutoFit/>
          </a:bodyPr>
          <a:lstStyle/>
          <a:p>
            <a:pPr marL="598170" marR="592455" algn="ctr">
              <a:lnSpc>
                <a:spcPct val="100000"/>
              </a:lnSpc>
              <a:spcBef>
                <a:spcPts val="1285"/>
              </a:spcBef>
              <a:tabLst>
                <a:tab pos="1386205" algn="l"/>
              </a:tabLst>
            </a:pPr>
            <a:r>
              <a:rPr sz="1800" u="heavy" spc="-20" dirty="0">
                <a:solidFill>
                  <a:srgbClr val="E1D700"/>
                </a:solidFill>
                <a:uFill>
                  <a:solidFill>
                    <a:srgbClr val="E1D700"/>
                  </a:solidFill>
                </a:uFill>
                <a:latin typeface="Microsoft Sans Serif"/>
                <a:cs typeface="Microsoft Sans Serif"/>
                <a:hlinkClick r:id="rId7"/>
              </a:rPr>
              <a:t>Πηγή:	</a:t>
            </a:r>
            <a:r>
              <a:rPr sz="1800" b="1" u="heavy" spc="-5" dirty="0">
                <a:solidFill>
                  <a:srgbClr val="E1D700"/>
                </a:solidFill>
                <a:uFill>
                  <a:solidFill>
                    <a:srgbClr val="E1D700"/>
                  </a:solidFill>
                </a:uFill>
                <a:latin typeface="Arial"/>
                <a:cs typeface="Arial"/>
                <a:hlinkClick r:id="rId7"/>
              </a:rPr>
              <a:t>Αρχή</a:t>
            </a:r>
            <a:r>
              <a:rPr sz="1800" b="1" u="heavy" spc="-85" dirty="0">
                <a:solidFill>
                  <a:srgbClr val="E1D700"/>
                </a:solidFill>
                <a:uFill>
                  <a:solidFill>
                    <a:srgbClr val="E1D7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800" b="1" u="heavy" spc="-10" dirty="0">
                <a:solidFill>
                  <a:srgbClr val="E1D700"/>
                </a:solidFill>
                <a:uFill>
                  <a:solidFill>
                    <a:srgbClr val="E1D700"/>
                  </a:solidFill>
                </a:uFill>
                <a:latin typeface="Arial"/>
                <a:cs typeface="Arial"/>
                <a:hlinkClick r:id="rId7"/>
              </a:rPr>
              <a:t>προστασίας </a:t>
            </a:r>
            <a:r>
              <a:rPr sz="1800" b="1" spc="-484" dirty="0">
                <a:solidFill>
                  <a:srgbClr val="E1D700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E1D700"/>
                </a:solidFill>
                <a:uFill>
                  <a:solidFill>
                    <a:srgbClr val="E1D700"/>
                  </a:solidFill>
                </a:uFill>
                <a:latin typeface="Arial"/>
                <a:cs typeface="Arial"/>
                <a:hlinkClick r:id="rId7"/>
              </a:rPr>
              <a:t>Δεδομένων </a:t>
            </a:r>
            <a:r>
              <a:rPr sz="1800" b="1" spc="265" dirty="0">
                <a:solidFill>
                  <a:srgbClr val="E1D700"/>
                </a:solidFill>
                <a:latin typeface="Arial"/>
                <a:cs typeface="Arial"/>
              </a:rPr>
              <a:t> </a:t>
            </a:r>
            <a:r>
              <a:rPr sz="1800" b="1" u="heavy" spc="-15" dirty="0">
                <a:solidFill>
                  <a:srgbClr val="E1D700"/>
                </a:solidFill>
                <a:uFill>
                  <a:solidFill>
                    <a:srgbClr val="E1D700"/>
                  </a:solidFill>
                </a:uFill>
                <a:latin typeface="Arial"/>
                <a:cs typeface="Arial"/>
                <a:hlinkClick r:id="rId7"/>
              </a:rPr>
              <a:t>προσωπικού</a:t>
            </a:r>
            <a:r>
              <a:rPr sz="1800" b="1" u="heavy" spc="-40" dirty="0">
                <a:solidFill>
                  <a:srgbClr val="E1D700"/>
                </a:solidFill>
                <a:uFill>
                  <a:solidFill>
                    <a:srgbClr val="E1D7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800" b="1" u="heavy" spc="-15" dirty="0">
                <a:solidFill>
                  <a:srgbClr val="E1D700"/>
                </a:solidFill>
                <a:uFill>
                  <a:solidFill>
                    <a:srgbClr val="E1D700"/>
                  </a:solidFill>
                </a:uFill>
                <a:latin typeface="Arial"/>
                <a:cs typeface="Arial"/>
                <a:hlinkClick r:id="rId7"/>
              </a:rPr>
              <a:t>χαρακτήρα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7399" y="1285875"/>
            <a:ext cx="4769425" cy="38152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5449" y="939375"/>
            <a:ext cx="2097849" cy="20978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14428" y="1087530"/>
            <a:ext cx="1576705" cy="152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93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ΠΡΟΣ</a:t>
            </a:r>
            <a:r>
              <a:rPr sz="1800" spc="-180" dirty="0">
                <a:solidFill>
                  <a:srgbClr val="FFFF00"/>
                </a:solidFill>
                <a:latin typeface="Times New Roman"/>
                <a:cs typeface="Times New Roman"/>
              </a:rPr>
              <a:t>Τ</a:t>
            </a:r>
            <a:r>
              <a:rPr sz="1800" spc="-175" dirty="0">
                <a:solidFill>
                  <a:srgbClr val="FFFF00"/>
                </a:solidFill>
                <a:latin typeface="Times New Roman"/>
                <a:cs typeface="Times New Roman"/>
              </a:rPr>
              <a:t>Α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ΤΕΨΕ  </a:t>
            </a:r>
            <a:r>
              <a:rPr sz="1800" spc="-90" dirty="0">
                <a:solidFill>
                  <a:srgbClr val="FFFF00"/>
                </a:solidFill>
                <a:latin typeface="Times New Roman"/>
                <a:cs typeface="Times New Roman"/>
              </a:rPr>
              <a:t>ΤΑ </a:t>
            </a:r>
            <a:r>
              <a:rPr sz="1800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imes New Roman"/>
                <a:cs typeface="Times New Roman"/>
              </a:rPr>
              <a:t>ΠΡΟΣΩΠΙΚΑ </a:t>
            </a:r>
            <a:r>
              <a:rPr sz="18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Times New Roman"/>
                <a:cs typeface="Times New Roman"/>
              </a:rPr>
              <a:t>ΣΟΥ </a:t>
            </a:r>
            <a:r>
              <a:rPr sz="18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Times New Roman"/>
                <a:cs typeface="Times New Roman"/>
              </a:rPr>
              <a:t>ΔΕΔΟΜΕΝΑ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26490"/>
            <a:ext cx="8091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5" dirty="0">
                <a:solidFill>
                  <a:srgbClr val="04617A"/>
                </a:solidFill>
                <a:latin typeface="Times New Roman"/>
                <a:cs typeface="Times New Roman"/>
              </a:rPr>
              <a:t>Τι</a:t>
            </a:r>
            <a:r>
              <a:rPr sz="4500" spc="-25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4500" spc="-5" dirty="0">
                <a:solidFill>
                  <a:srgbClr val="04617A"/>
                </a:solidFill>
                <a:latin typeface="Times New Roman"/>
                <a:cs typeface="Times New Roman"/>
              </a:rPr>
              <a:t>είναι</a:t>
            </a:r>
            <a:r>
              <a:rPr sz="4500" spc="-25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4500" spc="-5" dirty="0">
                <a:solidFill>
                  <a:srgbClr val="04617A"/>
                </a:solidFill>
                <a:latin typeface="Times New Roman"/>
                <a:cs typeface="Times New Roman"/>
              </a:rPr>
              <a:t>τα</a:t>
            </a:r>
            <a:r>
              <a:rPr sz="4500" spc="-30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4500" spc="-20" dirty="0">
                <a:solidFill>
                  <a:srgbClr val="04617A"/>
                </a:solidFill>
                <a:latin typeface="Times New Roman"/>
                <a:cs typeface="Times New Roman"/>
              </a:rPr>
              <a:t>προσωπικά</a:t>
            </a:r>
            <a:r>
              <a:rPr sz="4500" spc="-25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4500" spc="-5" dirty="0">
                <a:solidFill>
                  <a:srgbClr val="04617A"/>
                </a:solidFill>
                <a:latin typeface="Times New Roman"/>
                <a:cs typeface="Times New Roman"/>
              </a:rPr>
              <a:t>δεδομένα;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491" y="1883955"/>
            <a:ext cx="7769225" cy="38030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78460" marR="5080" indent="-273050">
              <a:lnSpc>
                <a:spcPct val="80000"/>
              </a:lnSpc>
              <a:spcBef>
                <a:spcPts val="725"/>
              </a:spcBef>
            </a:pPr>
            <a:r>
              <a:rPr sz="2600" spc="-5" dirty="0">
                <a:latin typeface="Comic Sans MS"/>
                <a:cs typeface="Comic Sans MS"/>
              </a:rPr>
              <a:t>Προσωπικά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δεδομένα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είναι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κάθε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πληροφορία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που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σε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χαρακτηρίζει,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όπως:</a:t>
            </a:r>
            <a:endParaRPr sz="2600">
              <a:latin typeface="Comic Sans MS"/>
              <a:cs typeface="Comic Sans MS"/>
            </a:endParaRPr>
          </a:p>
          <a:p>
            <a:pPr marL="378460" indent="-366395">
              <a:lnSpc>
                <a:spcPts val="2965"/>
              </a:lnSpc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όνομά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endParaRPr sz="2600">
              <a:latin typeface="Comic Sans MS"/>
              <a:cs typeface="Comic Sans MS"/>
            </a:endParaRPr>
          </a:p>
          <a:p>
            <a:pPr marL="378460" indent="-366395">
              <a:lnSpc>
                <a:spcPts val="3015"/>
              </a:lnSpc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dirty="0">
                <a:latin typeface="Comic Sans MS"/>
                <a:cs typeface="Comic Sans MS"/>
              </a:rPr>
              <a:t>η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διεύθυνσή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endParaRPr sz="2600">
              <a:latin typeface="Comic Sans MS"/>
              <a:cs typeface="Comic Sans MS"/>
            </a:endParaRPr>
          </a:p>
          <a:p>
            <a:pPr marL="378460" indent="-366395">
              <a:lnSpc>
                <a:spcPts val="3015"/>
              </a:lnSpc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τηλέφωνό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endParaRPr sz="2600">
              <a:latin typeface="Comic Sans MS"/>
              <a:cs typeface="Comic Sans MS"/>
            </a:endParaRPr>
          </a:p>
          <a:p>
            <a:pPr marL="378460" indent="-366395">
              <a:lnSpc>
                <a:spcPts val="3015"/>
              </a:lnSpc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τα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ενδιαφέροντά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endParaRPr sz="2600">
              <a:latin typeface="Comic Sans MS"/>
              <a:cs typeface="Comic Sans MS"/>
            </a:endParaRPr>
          </a:p>
          <a:p>
            <a:pPr marL="378460" indent="-366395">
              <a:lnSpc>
                <a:spcPts val="3015"/>
              </a:lnSpc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οι</a:t>
            </a:r>
            <a:r>
              <a:rPr sz="2600" spc="-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επιδόσεις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στο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σχολείο</a:t>
            </a:r>
            <a:endParaRPr sz="2600">
              <a:latin typeface="Comic Sans MS"/>
              <a:cs typeface="Comic Sans MS"/>
            </a:endParaRPr>
          </a:p>
          <a:p>
            <a:pPr marL="476884" indent="-464184">
              <a:lnSpc>
                <a:spcPts val="3015"/>
              </a:lnSpc>
              <a:buClr>
                <a:srgbClr val="0BD0D9"/>
              </a:buClr>
              <a:buSzPct val="94230"/>
              <a:buFont typeface="Segoe UI Symbol"/>
              <a:buChar char="⚫"/>
              <a:tabLst>
                <a:tab pos="476250" algn="l"/>
                <a:tab pos="476884" algn="l"/>
              </a:tabLst>
            </a:pPr>
            <a:r>
              <a:rPr sz="2600" spc="-5" dirty="0">
                <a:latin typeface="Comic Sans MS"/>
                <a:cs typeface="Comic Sans MS"/>
              </a:rPr>
              <a:t>οι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φωτογραφίες</a:t>
            </a:r>
            <a:r>
              <a:rPr sz="2600" spc="-3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endParaRPr sz="2600">
              <a:latin typeface="Comic Sans MS"/>
              <a:cs typeface="Comic Sans MS"/>
            </a:endParaRPr>
          </a:p>
          <a:p>
            <a:pPr marL="378460" indent="-366395">
              <a:lnSpc>
                <a:spcPts val="3015"/>
              </a:lnSpc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οι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απόψεις</a:t>
            </a:r>
            <a:r>
              <a:rPr sz="2600" spc="-4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endParaRPr sz="2600">
              <a:latin typeface="Comic Sans MS"/>
              <a:cs typeface="Comic Sans MS"/>
            </a:endParaRPr>
          </a:p>
          <a:p>
            <a:pPr marL="3403600">
              <a:lnSpc>
                <a:spcPts val="3070"/>
              </a:lnSpc>
            </a:pPr>
            <a:r>
              <a:rPr sz="2600" spc="-5" dirty="0">
                <a:latin typeface="Comic Sans MS"/>
                <a:cs typeface="Comic Sans MS"/>
              </a:rPr>
              <a:t>και</a:t>
            </a:r>
            <a:r>
              <a:rPr sz="2600" spc="-5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άλλα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6637" y="2748250"/>
            <a:ext cx="3000374" cy="3009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552" y="719582"/>
            <a:ext cx="8420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9465" marR="5080" indent="-7874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4617A"/>
                </a:solidFill>
                <a:latin typeface="Times New Roman"/>
                <a:cs typeface="Times New Roman"/>
              </a:rPr>
              <a:t>Είναι</a:t>
            </a:r>
            <a:r>
              <a:rPr sz="3600" spc="-20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4617A"/>
                </a:solidFill>
                <a:latin typeface="Times New Roman"/>
                <a:cs typeface="Times New Roman"/>
              </a:rPr>
              <a:t>δυνατόν</a:t>
            </a:r>
            <a:r>
              <a:rPr sz="3600" spc="-10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4617A"/>
                </a:solidFill>
                <a:latin typeface="Times New Roman"/>
                <a:cs typeface="Times New Roman"/>
              </a:rPr>
              <a:t>τα</a:t>
            </a:r>
            <a:r>
              <a:rPr sz="3600" spc="-15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4617A"/>
                </a:solidFill>
                <a:latin typeface="Times New Roman"/>
                <a:cs typeface="Times New Roman"/>
              </a:rPr>
              <a:t>προσωπικά</a:t>
            </a:r>
            <a:r>
              <a:rPr sz="3600" spc="-15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04617A"/>
                </a:solidFill>
                <a:latin typeface="Times New Roman"/>
                <a:cs typeface="Times New Roman"/>
              </a:rPr>
              <a:t>μου</a:t>
            </a:r>
            <a:r>
              <a:rPr sz="3600" spc="80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4617A"/>
                </a:solidFill>
                <a:latin typeface="Times New Roman"/>
                <a:cs typeface="Times New Roman"/>
              </a:rPr>
              <a:t>δεδομένα </a:t>
            </a:r>
            <a:r>
              <a:rPr sz="3600" spc="-885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4617A"/>
                </a:solidFill>
                <a:latin typeface="Times New Roman"/>
                <a:cs typeface="Times New Roman"/>
              </a:rPr>
              <a:t>να</a:t>
            </a:r>
            <a:r>
              <a:rPr sz="3600" spc="-20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04617A"/>
                </a:solidFill>
                <a:latin typeface="Times New Roman"/>
                <a:cs typeface="Times New Roman"/>
              </a:rPr>
              <a:t>χρησιμοποιηθούν</a:t>
            </a:r>
            <a:r>
              <a:rPr sz="3600" spc="-20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4617A"/>
                </a:solidFill>
                <a:latin typeface="Times New Roman"/>
                <a:cs typeface="Times New Roman"/>
              </a:rPr>
              <a:t>εναντίον</a:t>
            </a:r>
            <a:r>
              <a:rPr sz="3600" spc="-10" dirty="0">
                <a:solidFill>
                  <a:srgbClr val="04617A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4617A"/>
                </a:solidFill>
                <a:latin typeface="Times New Roman"/>
                <a:cs typeface="Times New Roman"/>
              </a:rPr>
              <a:t>μου;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615" y="1889848"/>
            <a:ext cx="7619365" cy="4036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59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Αν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δεν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προσέξεις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πώς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και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πού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τα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δημοσιοποιείς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ή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αν</a:t>
            </a:r>
            <a:endParaRPr sz="2400">
              <a:latin typeface="Comic Sans MS"/>
              <a:cs typeface="Comic Sans MS"/>
            </a:endParaRPr>
          </a:p>
          <a:p>
            <a:pPr marL="370840" marR="165100">
              <a:lnSpc>
                <a:spcPts val="2300"/>
              </a:lnSpc>
              <a:spcBef>
                <a:spcPts val="270"/>
              </a:spcBef>
            </a:pPr>
            <a:r>
              <a:rPr sz="2400" spc="-5" dirty="0">
                <a:latin typeface="Comic Sans MS"/>
                <a:cs typeface="Comic Sans MS"/>
              </a:rPr>
              <a:t>πέσουν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σε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λάθος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χέρια,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τα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προσωπικά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σου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δεδομένα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μπορούν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να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χρησιμοποιηθούν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από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κάποιους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για</a:t>
            </a:r>
            <a:endParaRPr sz="2400">
              <a:latin typeface="Comic Sans MS"/>
              <a:cs typeface="Comic Sans MS"/>
            </a:endParaRPr>
          </a:p>
          <a:p>
            <a:pPr marL="370840" indent="-358775">
              <a:lnSpc>
                <a:spcPts val="2760"/>
              </a:lnSpc>
              <a:buClr>
                <a:srgbClr val="0BD0D9"/>
              </a:buClr>
              <a:buSzPct val="93750"/>
              <a:buFont typeface="Segoe UI Symbol"/>
              <a:buChar char="⚫"/>
              <a:tabLst>
                <a:tab pos="370840" algn="l"/>
                <a:tab pos="371475" algn="l"/>
              </a:tabLst>
            </a:pPr>
            <a:r>
              <a:rPr sz="2400" spc="-5" dirty="0">
                <a:latin typeface="Comic Sans MS"/>
                <a:cs typeface="Comic Sans MS"/>
              </a:rPr>
              <a:t>να</a:t>
            </a:r>
            <a:r>
              <a:rPr sz="2400" spc="-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σε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δυσφημίσουν</a:t>
            </a:r>
            <a:endParaRPr sz="2400">
              <a:latin typeface="Comic Sans MS"/>
              <a:cs typeface="Comic Sans MS"/>
            </a:endParaRPr>
          </a:p>
          <a:p>
            <a:pPr marL="370840" marR="708025" indent="-358775">
              <a:lnSpc>
                <a:spcPts val="2300"/>
              </a:lnSpc>
              <a:spcBef>
                <a:spcPts val="509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370840" algn="l"/>
                <a:tab pos="371475" algn="l"/>
              </a:tabLst>
            </a:pPr>
            <a:r>
              <a:rPr sz="2400" spc="-5" dirty="0">
                <a:latin typeface="Comic Sans MS"/>
                <a:cs typeface="Comic Sans MS"/>
              </a:rPr>
              <a:t>να σε φέρουν σε δύσκολη θέση, αποκαλύπτοντας </a:t>
            </a:r>
            <a:r>
              <a:rPr sz="2400" spc="-7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ιδιωτικές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σου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στιγμές...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buClr>
                <a:srgbClr val="0BD0D9"/>
              </a:buClr>
              <a:buFont typeface="Segoe UI Symbol"/>
              <a:buChar char="⚫"/>
            </a:pPr>
            <a:endParaRPr sz="2350">
              <a:latin typeface="Comic Sans MS"/>
              <a:cs typeface="Comic Sans MS"/>
            </a:endParaRPr>
          </a:p>
          <a:p>
            <a:pPr marL="370840" marR="5080" indent="-273050">
              <a:lnSpc>
                <a:spcPts val="2300"/>
              </a:lnSpc>
            </a:pPr>
            <a:r>
              <a:rPr sz="2400" spc="-5" dirty="0">
                <a:latin typeface="Comic Sans MS"/>
                <a:cs typeface="Comic Sans MS"/>
              </a:rPr>
              <a:t>Οι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πληροφορίες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αυτές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είναι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δυνατόν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να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δυσκολέψουν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τη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ζωή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σου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στο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μέλλον, π.χ.</a:t>
            </a:r>
            <a:endParaRPr sz="2400">
              <a:latin typeface="Comic Sans MS"/>
              <a:cs typeface="Comic Sans MS"/>
            </a:endParaRPr>
          </a:p>
          <a:p>
            <a:pPr marL="370840" indent="-358775">
              <a:lnSpc>
                <a:spcPts val="2760"/>
              </a:lnSpc>
              <a:buClr>
                <a:srgbClr val="0BD0D9"/>
              </a:buClr>
              <a:buSzPct val="93750"/>
              <a:buFont typeface="Segoe UI Symbol"/>
              <a:buChar char="⚫"/>
              <a:tabLst>
                <a:tab pos="370840" algn="l"/>
                <a:tab pos="371475" algn="l"/>
              </a:tabLst>
            </a:pPr>
            <a:r>
              <a:rPr sz="2400" spc="-5" dirty="0">
                <a:latin typeface="Comic Sans MS"/>
                <a:cs typeface="Comic Sans MS"/>
              </a:rPr>
              <a:t>όταν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θα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ψάχνεις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για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δουλειά</a:t>
            </a:r>
            <a:endParaRPr sz="2400">
              <a:latin typeface="Comic Sans MS"/>
              <a:cs typeface="Comic Sans MS"/>
            </a:endParaRPr>
          </a:p>
          <a:p>
            <a:pPr marL="370840" indent="-358775">
              <a:lnSpc>
                <a:spcPts val="2785"/>
              </a:lnSpc>
              <a:buClr>
                <a:srgbClr val="0BD0D9"/>
              </a:buClr>
              <a:buSzPct val="93750"/>
              <a:buFont typeface="Segoe UI Symbol"/>
              <a:buChar char="⚫"/>
              <a:tabLst>
                <a:tab pos="370840" algn="l"/>
                <a:tab pos="371475" algn="l"/>
              </a:tabLst>
            </a:pPr>
            <a:r>
              <a:rPr sz="2400" spc="-5" dirty="0">
                <a:latin typeface="Comic Sans MS"/>
                <a:cs typeface="Comic Sans MS"/>
              </a:rPr>
              <a:t>θα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θέλεις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να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σπουδάσεις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στο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πανεπιστήμιο</a:t>
            </a:r>
            <a:endParaRPr sz="2400">
              <a:latin typeface="Comic Sans MS"/>
              <a:cs typeface="Comic Sans MS"/>
            </a:endParaRPr>
          </a:p>
          <a:p>
            <a:pPr marL="370840" indent="-358775">
              <a:lnSpc>
                <a:spcPts val="2830"/>
              </a:lnSpc>
              <a:buClr>
                <a:srgbClr val="0BD0D9"/>
              </a:buClr>
              <a:buSzPct val="93750"/>
              <a:buFont typeface="Segoe UI Symbol"/>
              <a:buChar char="⚫"/>
              <a:tabLst>
                <a:tab pos="370840" algn="l"/>
                <a:tab pos="371475" algn="l"/>
              </a:tabLst>
            </a:pPr>
            <a:r>
              <a:rPr sz="2400" spc="-5" dirty="0">
                <a:latin typeface="Comic Sans MS"/>
                <a:cs typeface="Comic Sans MS"/>
              </a:rPr>
              <a:t>να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πάρεις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δάνειο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από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μία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τράπεζα.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575" y="2890380"/>
            <a:ext cx="1536424" cy="9549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4482" y="5439625"/>
            <a:ext cx="2033767" cy="1142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165" y="809498"/>
            <a:ext cx="6060440" cy="23418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70840" indent="-358775">
              <a:lnSpc>
                <a:spcPct val="100000"/>
              </a:lnSpc>
              <a:spcBef>
                <a:spcPts val="580"/>
              </a:spcBef>
              <a:buClr>
                <a:srgbClr val="0BD0D9"/>
              </a:buClr>
              <a:buSzPct val="93750"/>
              <a:buFont typeface="Segoe UI Symbol"/>
              <a:buChar char="⚫"/>
              <a:tabLst>
                <a:tab pos="370840" algn="l"/>
                <a:tab pos="371475" algn="l"/>
              </a:tabLst>
            </a:pP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7:15</a:t>
            </a:r>
            <a:endParaRPr sz="2400">
              <a:latin typeface="Comic Sans MS"/>
              <a:cs typeface="Comic Sans MS"/>
            </a:endParaRPr>
          </a:p>
          <a:p>
            <a:pPr marL="370840" marR="5080" indent="-273050">
              <a:lnSpc>
                <a:spcPct val="100000"/>
              </a:lnSpc>
              <a:spcBef>
                <a:spcPts val="480"/>
              </a:spcBef>
            </a:pPr>
            <a:r>
              <a:rPr sz="2400" spc="-5" dirty="0">
                <a:solidFill>
                  <a:srgbClr val="000000"/>
                </a:solidFill>
              </a:rPr>
              <a:t>Διαβάζει</a:t>
            </a:r>
            <a:r>
              <a:rPr sz="2400" dirty="0">
                <a:solidFill>
                  <a:srgbClr val="000000"/>
                </a:solidFill>
              </a:rPr>
              <a:t>ς</a:t>
            </a:r>
            <a:r>
              <a:rPr sz="2400" spc="-5" dirty="0">
                <a:solidFill>
                  <a:srgbClr val="000000"/>
                </a:solidFill>
              </a:rPr>
              <a:t> τ</a:t>
            </a:r>
            <a:r>
              <a:rPr sz="2400" dirty="0">
                <a:solidFill>
                  <a:srgbClr val="000000"/>
                </a:solidFill>
              </a:rPr>
              <a:t>ο</a:t>
            </a:r>
            <a:r>
              <a:rPr sz="2400" spc="-5" dirty="0">
                <a:solidFill>
                  <a:srgbClr val="000000"/>
                </a:solidFill>
              </a:rPr>
              <a:t> e-mai</a:t>
            </a:r>
            <a:r>
              <a:rPr sz="2400" dirty="0">
                <a:solidFill>
                  <a:srgbClr val="000000"/>
                </a:solidFill>
              </a:rPr>
              <a:t>l</a:t>
            </a:r>
            <a:r>
              <a:rPr sz="2400" spc="-5" dirty="0">
                <a:solidFill>
                  <a:srgbClr val="000000"/>
                </a:solidFill>
              </a:rPr>
              <a:t> σο</a:t>
            </a:r>
            <a:r>
              <a:rPr sz="2400" dirty="0">
                <a:solidFill>
                  <a:srgbClr val="000000"/>
                </a:solidFill>
              </a:rPr>
              <a:t>υ</a:t>
            </a:r>
            <a:r>
              <a:rPr sz="2400" spc="-300" dirty="0">
                <a:solidFill>
                  <a:srgbClr val="000000"/>
                </a:solidFill>
              </a:rPr>
              <a:t>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ο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πάροχος  ηλεκτρονικών επικοινωνιών καταγράφει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την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ώρα που μπήκες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 στο λογαριασμό σου,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τον </a:t>
            </a:r>
            <a:r>
              <a:rPr sz="2400" b="0" spc="-5" dirty="0">
                <a:solidFill>
                  <a:srgbClr val="FF0000"/>
                </a:solidFill>
                <a:latin typeface="Comic Sans MS"/>
                <a:cs typeface="Comic Sans MS"/>
              </a:rPr>
              <a:t>αποστολέα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του μηνύματός σου, καθώς </a:t>
            </a:r>
            <a:r>
              <a:rPr sz="2400" b="0" spc="-70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και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την</a:t>
            </a:r>
            <a:r>
              <a:rPr sz="2400" b="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ώρα</a:t>
            </a:r>
            <a:r>
              <a:rPr sz="2400" b="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που</a:t>
            </a:r>
            <a:r>
              <a:rPr sz="2400" b="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σου</a:t>
            </a:r>
            <a:r>
              <a:rPr sz="2400" b="0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έστειλε</a:t>
            </a:r>
            <a:r>
              <a:rPr sz="2400" b="0" spc="5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το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μήνυμα.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2565" y="3727958"/>
            <a:ext cx="4382770" cy="276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ts val="2875"/>
              </a:lnSpc>
              <a:spcBef>
                <a:spcPts val="100"/>
              </a:spcBef>
              <a:buClr>
                <a:srgbClr val="20C9F7"/>
              </a:buClr>
              <a:buSzPct val="95833"/>
              <a:buFont typeface="Microsoft Sans Serif"/>
              <a:buChar char="•"/>
              <a:tabLst>
                <a:tab pos="120650" algn="l"/>
              </a:tabLst>
            </a:pPr>
            <a:r>
              <a:rPr sz="2400" spc="-5" dirty="0">
                <a:latin typeface="Comic Sans MS"/>
                <a:cs typeface="Comic Sans MS"/>
              </a:rPr>
              <a:t>7:30</a:t>
            </a:r>
            <a:endParaRPr sz="2400">
              <a:latin typeface="Comic Sans MS"/>
              <a:cs typeface="Comic Sans MS"/>
            </a:endParaRPr>
          </a:p>
          <a:p>
            <a:pPr marL="1637030" marR="5080" indent="-1446530">
              <a:lnSpc>
                <a:spcPts val="3120"/>
              </a:lnSpc>
              <a:spcBef>
                <a:spcPts val="100"/>
              </a:spcBef>
            </a:pPr>
            <a:r>
              <a:rPr sz="2600" b="1" spc="-5" dirty="0">
                <a:latin typeface="Comic Sans MS"/>
                <a:cs typeface="Comic Sans MS"/>
              </a:rPr>
              <a:t>«Κατεβάζεις»</a:t>
            </a:r>
            <a:r>
              <a:rPr sz="2600" b="1" spc="-5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ένα</a:t>
            </a:r>
            <a:r>
              <a:rPr sz="2600" b="1" spc="-5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τραγούδι </a:t>
            </a:r>
            <a:r>
              <a:rPr sz="2600" b="1" spc="-11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στο</a:t>
            </a:r>
            <a:r>
              <a:rPr sz="2600" b="1" spc="-1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iPod</a:t>
            </a:r>
            <a:endParaRPr sz="2600">
              <a:latin typeface="Comic Sans MS"/>
              <a:cs typeface="Comic Sans MS"/>
            </a:endParaRPr>
          </a:p>
          <a:p>
            <a:pPr marL="285115" marR="91440" indent="-12700" algn="ctr">
              <a:lnSpc>
                <a:spcPts val="3120"/>
              </a:lnSpc>
            </a:pPr>
            <a:r>
              <a:rPr sz="2600" dirty="0">
                <a:latin typeface="Comic Sans MS"/>
                <a:cs typeface="Comic Sans MS"/>
              </a:rPr>
              <a:t>η </a:t>
            </a:r>
            <a:r>
              <a:rPr sz="2600" spc="-5" dirty="0">
                <a:latin typeface="Comic Sans MS"/>
                <a:cs typeface="Comic Sans MS"/>
              </a:rPr>
              <a:t>εταιρεία που σου πουλάει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 τραγούδι καταγράφει το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e-mail</a:t>
            </a:r>
            <a:r>
              <a:rPr sz="2600" spc="-5" dirty="0">
                <a:latin typeface="Comic Sans MS"/>
                <a:cs typeface="Comic Sans MS"/>
              </a:rPr>
              <a:t> σου και τις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μουσικές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σου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προτιμήσεις.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8424" y="1530325"/>
            <a:ext cx="1968374" cy="10420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3975087"/>
            <a:ext cx="3809999" cy="2371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478" y="622744"/>
            <a:ext cx="8127365" cy="3327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7:50</a:t>
            </a:r>
            <a:endParaRPr sz="2600">
              <a:latin typeface="Comic Sans MS"/>
              <a:cs typeface="Comic Sans MS"/>
            </a:endParaRPr>
          </a:p>
          <a:p>
            <a:pPr marL="105410">
              <a:lnSpc>
                <a:spcPct val="100000"/>
              </a:lnSpc>
              <a:spcBef>
                <a:spcPts val="520"/>
              </a:spcBef>
            </a:pPr>
            <a:r>
              <a:rPr sz="2600" b="1" dirty="0">
                <a:latin typeface="Comic Sans MS"/>
                <a:cs typeface="Comic Sans MS"/>
              </a:rPr>
              <a:t>Η</a:t>
            </a:r>
            <a:r>
              <a:rPr sz="2600" b="1" spc="-1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μητέρα</a:t>
            </a:r>
            <a:r>
              <a:rPr sz="2600" b="1" spc="-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σου</a:t>
            </a:r>
            <a:r>
              <a:rPr sz="2600" b="1" spc="-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σε</a:t>
            </a:r>
            <a:r>
              <a:rPr sz="2600" b="1" spc="-1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πάει</a:t>
            </a:r>
            <a:r>
              <a:rPr sz="2600" b="1" spc="-1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με</a:t>
            </a:r>
            <a:r>
              <a:rPr sz="2600" b="1" spc="-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το</a:t>
            </a:r>
            <a:r>
              <a:rPr sz="2600" b="1" spc="-1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αυτοκίνητο</a:t>
            </a:r>
            <a:r>
              <a:rPr sz="2600" b="1" spc="-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στο</a:t>
            </a:r>
            <a:r>
              <a:rPr sz="2600" b="1" spc="-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σχολείο</a:t>
            </a:r>
            <a:endParaRPr sz="2600">
              <a:latin typeface="Comic Sans MS"/>
              <a:cs typeface="Comic Sans MS"/>
            </a:endParaRPr>
          </a:p>
          <a:p>
            <a:pPr marL="378460" marR="1145540">
              <a:lnSpc>
                <a:spcPct val="100000"/>
              </a:lnSpc>
            </a:pPr>
            <a:r>
              <a:rPr sz="2600" dirty="0">
                <a:latin typeface="Comic Sans MS"/>
                <a:cs typeface="Comic Sans MS"/>
              </a:rPr>
              <a:t>–</a:t>
            </a:r>
            <a:r>
              <a:rPr sz="2600" spc="-5" dirty="0">
                <a:latin typeface="Comic Sans MS"/>
                <a:cs typeface="Comic Sans MS"/>
              </a:rPr>
              <a:t> τ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-5" dirty="0">
                <a:latin typeface="Comic Sans MS"/>
                <a:cs typeface="Comic Sans MS"/>
              </a:rPr>
              <a:t> αυτοκίνητ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διαθέτε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συσκευ</a:t>
            </a:r>
            <a:r>
              <a:rPr sz="2600" dirty="0">
                <a:latin typeface="Comic Sans MS"/>
                <a:cs typeface="Comic Sans MS"/>
              </a:rPr>
              <a:t>ή</a:t>
            </a:r>
            <a:r>
              <a:rPr sz="2600" spc="10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GP</a:t>
            </a:r>
            <a:r>
              <a:rPr sz="2600" b="1" dirty="0">
                <a:latin typeface="Comic Sans MS"/>
                <a:cs typeface="Comic Sans MS"/>
              </a:rPr>
              <a:t>S</a:t>
            </a:r>
            <a:r>
              <a:rPr sz="2600" b="1" spc="-35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που  καταγράφει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τη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διαδρομή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σας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από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σπίτι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στο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σχολείο.</a:t>
            </a:r>
            <a:endParaRPr sz="2600">
              <a:latin typeface="Comic Sans MS"/>
              <a:cs typeface="Comic Sans MS"/>
            </a:endParaRPr>
          </a:p>
          <a:p>
            <a:pPr marL="378460" marR="12700">
              <a:lnSpc>
                <a:spcPct val="100000"/>
              </a:lnSpc>
            </a:pPr>
            <a:r>
              <a:rPr sz="2600" spc="-5" dirty="0">
                <a:latin typeface="Comic Sans MS"/>
                <a:cs typeface="Comic Sans MS"/>
              </a:rPr>
              <a:t>Σε κάποια σημεία της διαδρομής υπάρχουν κάμερες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ρύθμισης της κυκλοφορίας και ελέγχου παραβιάσεων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του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Κώδικα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Οδικής Κυκλοφορίας.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575" y="4093825"/>
            <a:ext cx="3357033" cy="2517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916" y="874839"/>
            <a:ext cx="8027670" cy="21386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10:10</a:t>
            </a:r>
            <a:endParaRPr sz="2600">
              <a:latin typeface="Comic Sans MS"/>
              <a:cs typeface="Comic Sans MS"/>
            </a:endParaRPr>
          </a:p>
          <a:p>
            <a:pPr marL="378460" marR="5080" indent="-273050">
              <a:lnSpc>
                <a:spcPct val="100000"/>
              </a:lnSpc>
              <a:spcBef>
                <a:spcPts val="520"/>
              </a:spcBef>
            </a:pPr>
            <a:r>
              <a:rPr sz="2600" b="1" spc="-5" dirty="0">
                <a:latin typeface="Comic Sans MS"/>
                <a:cs typeface="Comic Sans MS"/>
              </a:rPr>
              <a:t>Μπαίνει</a:t>
            </a:r>
            <a:r>
              <a:rPr sz="2600" b="1" dirty="0">
                <a:latin typeface="Comic Sans MS"/>
                <a:cs typeface="Comic Sans MS"/>
              </a:rPr>
              <a:t>ς</a:t>
            </a:r>
            <a:r>
              <a:rPr sz="2600" b="1" spc="-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στη</a:t>
            </a:r>
            <a:r>
              <a:rPr sz="2600" b="1" dirty="0">
                <a:latin typeface="Comic Sans MS"/>
                <a:cs typeface="Comic Sans MS"/>
              </a:rPr>
              <a:t>ν</a:t>
            </a:r>
            <a:r>
              <a:rPr sz="2600" b="1" spc="-5" dirty="0">
                <a:latin typeface="Comic Sans MS"/>
                <a:cs typeface="Comic Sans MS"/>
              </a:rPr>
              <a:t> τάξ</a:t>
            </a:r>
            <a:r>
              <a:rPr sz="2600" b="1" dirty="0">
                <a:latin typeface="Comic Sans MS"/>
                <a:cs typeface="Comic Sans MS"/>
              </a:rPr>
              <a:t>η</a:t>
            </a:r>
            <a:r>
              <a:rPr sz="2600" b="1" spc="-31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–</a:t>
            </a:r>
            <a:r>
              <a:rPr sz="2600" spc="-5" dirty="0">
                <a:latin typeface="Comic Sans MS"/>
                <a:cs typeface="Comic Sans MS"/>
              </a:rPr>
              <a:t> στ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απουσιολόγι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</a:t>
            </a:r>
            <a:r>
              <a:rPr sz="2600" dirty="0">
                <a:latin typeface="Comic Sans MS"/>
                <a:cs typeface="Comic Sans MS"/>
              </a:rPr>
              <a:t>υ</a:t>
            </a:r>
            <a:r>
              <a:rPr sz="2600" spc="-5" dirty="0">
                <a:latin typeface="Comic Sans MS"/>
                <a:cs typeface="Comic Sans MS"/>
              </a:rPr>
              <a:t> τμήματός  σου καταγράφονται οι απόντες για κάθε διδακτική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ώρα. </a:t>
            </a:r>
            <a:r>
              <a:rPr sz="2600" dirty="0">
                <a:latin typeface="Comic Sans MS"/>
                <a:cs typeface="Comic Sans MS"/>
              </a:rPr>
              <a:t>Ο </a:t>
            </a:r>
            <a:r>
              <a:rPr sz="2600" spc="-5" dirty="0">
                <a:latin typeface="Comic Sans MS"/>
                <a:cs typeface="Comic Sans MS"/>
              </a:rPr>
              <a:t>σχολικός σου φάκελος περιλαμβάνει τους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βαθμούς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και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τις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αξιολογήσεις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που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σε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αφορούν.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916" y="4308919"/>
            <a:ext cx="7804784" cy="174243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12:00</a:t>
            </a:r>
            <a:endParaRPr sz="2600">
              <a:latin typeface="Comic Sans MS"/>
              <a:cs typeface="Comic Sans MS"/>
            </a:endParaRPr>
          </a:p>
          <a:p>
            <a:pPr marL="378460" marR="5080" indent="-273050">
              <a:lnSpc>
                <a:spcPct val="100000"/>
              </a:lnSpc>
              <a:spcBef>
                <a:spcPts val="520"/>
              </a:spcBef>
            </a:pPr>
            <a:r>
              <a:rPr sz="2600" b="1" dirty="0">
                <a:latin typeface="Comic Sans MS"/>
                <a:cs typeface="Comic Sans MS"/>
              </a:rPr>
              <a:t>Ο </a:t>
            </a:r>
            <a:r>
              <a:rPr sz="2600" b="1" spc="-5" dirty="0">
                <a:latin typeface="Comic Sans MS"/>
                <a:cs typeface="Comic Sans MS"/>
              </a:rPr>
              <a:t>κολλητός σου σε τραβάει μια φωτογραφία με το </a:t>
            </a:r>
            <a:r>
              <a:rPr sz="2600" b="1" spc="-111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κινητό </a:t>
            </a:r>
            <a:r>
              <a:rPr sz="2600" dirty="0">
                <a:latin typeface="Comic Sans MS"/>
                <a:cs typeface="Comic Sans MS"/>
              </a:rPr>
              <a:t>– η </a:t>
            </a:r>
            <a:r>
              <a:rPr sz="2600" spc="-5" dirty="0">
                <a:latin typeface="Comic Sans MS"/>
                <a:cs typeface="Comic Sans MS"/>
              </a:rPr>
              <a:t>φωτογραφία είναι αστεία και λέει πως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μπορεί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αργότερα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να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την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ανεβάσει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στο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Facebook.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6525" y="3154625"/>
            <a:ext cx="2240424" cy="15324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353" y="1446339"/>
            <a:ext cx="7774940" cy="29311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15:00</a:t>
            </a:r>
            <a:endParaRPr sz="2600">
              <a:latin typeface="Comic Sans MS"/>
              <a:cs typeface="Comic Sans MS"/>
            </a:endParaRPr>
          </a:p>
          <a:p>
            <a:pPr marL="378460" marR="699135" indent="-273050">
              <a:lnSpc>
                <a:spcPct val="100000"/>
              </a:lnSpc>
              <a:spcBef>
                <a:spcPts val="520"/>
              </a:spcBef>
              <a:tabLst>
                <a:tab pos="2776855" algn="l"/>
              </a:tabLst>
            </a:pPr>
            <a:r>
              <a:rPr sz="2600" b="1" spc="-5" dirty="0">
                <a:latin typeface="Comic Sans MS"/>
                <a:cs typeface="Comic Sans MS"/>
              </a:rPr>
              <a:t>Σερφάρεις στο διαδίκτυο από το σπίτι </a:t>
            </a:r>
            <a:r>
              <a:rPr sz="2600" dirty="0">
                <a:latin typeface="Comic Sans MS"/>
                <a:cs typeface="Comic Sans MS"/>
              </a:rPr>
              <a:t>– ο 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φυλλομετρητής	(browser)</a:t>
            </a:r>
            <a:r>
              <a:rPr sz="2600" spc="-5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που</a:t>
            </a:r>
            <a:r>
              <a:rPr sz="2600" spc="-5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χρησιμοποιείς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καταγράφει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τις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σελίδες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που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επισκέπτεσαι.</a:t>
            </a:r>
            <a:endParaRPr sz="2600">
              <a:latin typeface="Comic Sans MS"/>
              <a:cs typeface="Comic Sans MS"/>
            </a:endParaRPr>
          </a:p>
          <a:p>
            <a:pPr marL="378460" marR="5080">
              <a:lnSpc>
                <a:spcPct val="100000"/>
              </a:lnSpc>
            </a:pPr>
            <a:r>
              <a:rPr sz="2600" spc="-5" dirty="0">
                <a:latin typeface="Comic Sans MS"/>
                <a:cs typeface="Comic Sans MS"/>
              </a:rPr>
              <a:t>Κάποιες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σελίδες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εγκαθιστούν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στον</a:t>
            </a:r>
            <a:r>
              <a:rPr sz="2600" spc="-2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υπολογιστή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μικρά αρχεία (cookies) ώστε να μπορούν να σε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αναγνωρίζουν</a:t>
            </a:r>
            <a:r>
              <a:rPr sz="2600" spc="-2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όταν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θα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τις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ξαναεπισκεφθείς.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9325" y="229474"/>
            <a:ext cx="1790324" cy="1410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7761" y="4598975"/>
            <a:ext cx="2867476" cy="21511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916" y="739888"/>
            <a:ext cx="7705725" cy="19405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30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15:15</a:t>
            </a:r>
            <a:endParaRPr sz="2600">
              <a:latin typeface="Comic Sans MS"/>
              <a:cs typeface="Comic Sans MS"/>
            </a:endParaRPr>
          </a:p>
          <a:p>
            <a:pPr marL="378460" marR="5080" indent="-273050">
              <a:lnSpc>
                <a:spcPts val="2810"/>
              </a:lnSpc>
              <a:spcBef>
                <a:spcPts val="560"/>
              </a:spcBef>
            </a:pPr>
            <a:r>
              <a:rPr sz="2600" b="1" spc="-5" dirty="0">
                <a:latin typeface="Comic Sans MS"/>
                <a:cs typeface="Comic Sans MS"/>
              </a:rPr>
              <a:t>Κλικάρεις μια διαφήμιση που έχει ενδιαφέρον </a:t>
            </a:r>
            <a:r>
              <a:rPr sz="2600" dirty="0">
                <a:latin typeface="Comic Sans MS"/>
                <a:cs typeface="Comic Sans MS"/>
              </a:rPr>
              <a:t>– η 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διαφημιστική εταιρεία καταγράφει τις προτιμήσεις </a:t>
            </a:r>
            <a:r>
              <a:rPr sz="2600" spc="-76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 ώστε να μπορεί να σου στέλνει προσφορές για </a:t>
            </a:r>
            <a:r>
              <a:rPr sz="2600" spc="-77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προϊόντα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που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σε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ενδιαφέρουν.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916" y="4147553"/>
            <a:ext cx="8111490" cy="19405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305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15:30</a:t>
            </a:r>
            <a:endParaRPr sz="2600">
              <a:latin typeface="Comic Sans MS"/>
              <a:cs typeface="Comic Sans MS"/>
            </a:endParaRPr>
          </a:p>
          <a:p>
            <a:pPr marL="378460" marR="5080" indent="-273050">
              <a:lnSpc>
                <a:spcPts val="2810"/>
              </a:lnSpc>
              <a:spcBef>
                <a:spcPts val="560"/>
              </a:spcBef>
            </a:pPr>
            <a:r>
              <a:rPr sz="2600" b="1" spc="-5" dirty="0">
                <a:latin typeface="Comic Sans MS"/>
                <a:cs typeface="Comic Sans MS"/>
              </a:rPr>
              <a:t>Στέλνεις μια ηλεκτρονική κάρτα σε έναν φίλο που </a:t>
            </a:r>
            <a:r>
              <a:rPr sz="2600" b="1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έχε</a:t>
            </a:r>
            <a:r>
              <a:rPr sz="2600" b="1" dirty="0">
                <a:latin typeface="Comic Sans MS"/>
                <a:cs typeface="Comic Sans MS"/>
              </a:rPr>
              <a:t>ι</a:t>
            </a:r>
            <a:r>
              <a:rPr sz="2600" b="1" spc="-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γενέθλι</a:t>
            </a:r>
            <a:r>
              <a:rPr sz="2600" b="1" dirty="0">
                <a:latin typeface="Comic Sans MS"/>
                <a:cs typeface="Comic Sans MS"/>
              </a:rPr>
              <a:t>α</a:t>
            </a:r>
            <a:r>
              <a:rPr sz="2600" b="1" spc="-32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–</a:t>
            </a:r>
            <a:r>
              <a:rPr sz="2600" spc="-5" dirty="0">
                <a:latin typeface="Comic Sans MS"/>
                <a:cs typeface="Comic Sans MS"/>
              </a:rPr>
              <a:t> γι</a:t>
            </a:r>
            <a:r>
              <a:rPr sz="2600" dirty="0">
                <a:latin typeface="Comic Sans MS"/>
                <a:cs typeface="Comic Sans MS"/>
              </a:rPr>
              <a:t>α</a:t>
            </a:r>
            <a:r>
              <a:rPr sz="2600" spc="-5" dirty="0">
                <a:latin typeface="Comic Sans MS"/>
                <a:cs typeface="Comic Sans MS"/>
              </a:rPr>
              <a:t> τη</a:t>
            </a:r>
            <a:r>
              <a:rPr sz="2600" dirty="0">
                <a:latin typeface="Comic Sans MS"/>
                <a:cs typeface="Comic Sans MS"/>
              </a:rPr>
              <a:t>ν</a:t>
            </a:r>
            <a:r>
              <a:rPr sz="2600" spc="-5" dirty="0">
                <a:latin typeface="Comic Sans MS"/>
                <a:cs typeface="Comic Sans MS"/>
              </a:rPr>
              <a:t> αποστολ</a:t>
            </a:r>
            <a:r>
              <a:rPr sz="2600" dirty="0">
                <a:latin typeface="Comic Sans MS"/>
                <a:cs typeface="Comic Sans MS"/>
              </a:rPr>
              <a:t>ή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τη</a:t>
            </a:r>
            <a:r>
              <a:rPr sz="2600" dirty="0">
                <a:latin typeface="Comic Sans MS"/>
                <a:cs typeface="Comic Sans MS"/>
              </a:rPr>
              <a:t>ς</a:t>
            </a:r>
            <a:r>
              <a:rPr sz="2600" spc="-5" dirty="0">
                <a:latin typeface="Comic Sans MS"/>
                <a:cs typeface="Comic Sans MS"/>
              </a:rPr>
              <a:t> κάρτα</a:t>
            </a:r>
            <a:r>
              <a:rPr sz="2600" dirty="0">
                <a:latin typeface="Comic Sans MS"/>
                <a:cs typeface="Comic Sans MS"/>
              </a:rPr>
              <a:t>ς</a:t>
            </a:r>
            <a:r>
              <a:rPr sz="2600" spc="-5" dirty="0">
                <a:latin typeface="Comic Sans MS"/>
                <a:cs typeface="Comic Sans MS"/>
              </a:rPr>
              <a:t> πρέπει  να συμπληρώσεις μια φόρμα με διάφορα προσωπικά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στοιχεία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και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 email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σου.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1325" y="2423775"/>
            <a:ext cx="2168249" cy="21682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478" y="731964"/>
            <a:ext cx="8086090" cy="29311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620"/>
              </a:spcBef>
              <a:buClr>
                <a:srgbClr val="0BD0D9"/>
              </a:buClr>
              <a:buSzPct val="94230"/>
              <a:buFont typeface="Segoe UI Symbol"/>
              <a:buChar char="⚫"/>
              <a:tabLst>
                <a:tab pos="379095" algn="l"/>
              </a:tabLst>
            </a:pPr>
            <a:r>
              <a:rPr sz="2600" spc="-5" dirty="0">
                <a:latin typeface="Comic Sans MS"/>
                <a:cs typeface="Comic Sans MS"/>
              </a:rPr>
              <a:t>16:00</a:t>
            </a:r>
            <a:endParaRPr sz="2600">
              <a:latin typeface="Comic Sans MS"/>
              <a:cs typeface="Comic Sans MS"/>
            </a:endParaRPr>
          </a:p>
          <a:p>
            <a:pPr marL="378460" marR="5080" indent="-273050">
              <a:lnSpc>
                <a:spcPct val="100000"/>
              </a:lnSpc>
              <a:spcBef>
                <a:spcPts val="520"/>
              </a:spcBef>
            </a:pPr>
            <a:r>
              <a:rPr sz="2600" b="1" spc="-5" dirty="0">
                <a:latin typeface="Comic Sans MS"/>
                <a:cs typeface="Comic Sans MS"/>
              </a:rPr>
              <a:t>Ψάχνεις στοιχεία για την έκθεση που πρέπει να </a:t>
            </a:r>
            <a:r>
              <a:rPr sz="2600" b="1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παραδώσει</a:t>
            </a:r>
            <a:r>
              <a:rPr sz="2600" b="1" dirty="0">
                <a:latin typeface="Comic Sans MS"/>
                <a:cs typeface="Comic Sans MS"/>
              </a:rPr>
              <a:t>ς</a:t>
            </a:r>
            <a:r>
              <a:rPr sz="2600" b="1" spc="-1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αύρι</a:t>
            </a:r>
            <a:r>
              <a:rPr sz="2600" b="1" dirty="0">
                <a:latin typeface="Comic Sans MS"/>
                <a:cs typeface="Comic Sans MS"/>
              </a:rPr>
              <a:t>ο</a:t>
            </a:r>
            <a:r>
              <a:rPr sz="2600" b="1" spc="-305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–</a:t>
            </a:r>
            <a:r>
              <a:rPr sz="2600" spc="-5" dirty="0">
                <a:latin typeface="Comic Sans MS"/>
                <a:cs typeface="Comic Sans MS"/>
              </a:rPr>
              <a:t> στ</a:t>
            </a:r>
            <a:r>
              <a:rPr sz="2600" dirty="0">
                <a:latin typeface="Comic Sans MS"/>
                <a:cs typeface="Comic Sans MS"/>
              </a:rPr>
              <a:t>ο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Googl</a:t>
            </a:r>
            <a:r>
              <a:rPr sz="2600" dirty="0">
                <a:latin typeface="Comic Sans MS"/>
                <a:cs typeface="Comic Sans MS"/>
              </a:rPr>
              <a:t>e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καταγράφοντα</a:t>
            </a:r>
            <a:r>
              <a:rPr sz="2600" dirty="0">
                <a:latin typeface="Comic Sans MS"/>
                <a:cs typeface="Comic Sans MS"/>
              </a:rPr>
              <a:t>ι</a:t>
            </a:r>
            <a:r>
              <a:rPr sz="2600" spc="-5" dirty="0">
                <a:latin typeface="Comic Sans MS"/>
                <a:cs typeface="Comic Sans MS"/>
              </a:rPr>
              <a:t> όλες  οι αναζητήσεις που πραγματοποιείς, μαζί με την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χρονική στιγμή της αναζήτησης και τη διεύθυνση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δικτύου (ΙΡ) με την οποία </a:t>
            </a:r>
            <a:r>
              <a:rPr sz="2600" dirty="0">
                <a:latin typeface="Comic Sans MS"/>
                <a:cs typeface="Comic Sans MS"/>
              </a:rPr>
              <a:t>ο </a:t>
            </a:r>
            <a:r>
              <a:rPr sz="2600" spc="-5" dirty="0">
                <a:latin typeface="Comic Sans MS"/>
                <a:cs typeface="Comic Sans MS"/>
              </a:rPr>
              <a:t>υπολογιστής σου 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συνδέεται,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μέσω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του</a:t>
            </a:r>
            <a:r>
              <a:rPr sz="2600" spc="-1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παρόχου,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στο</a:t>
            </a:r>
            <a:r>
              <a:rPr sz="2600" spc="-15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διαδίκτυο.</a:t>
            </a:r>
            <a:endParaRPr sz="26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687" y="3947824"/>
            <a:ext cx="3600576" cy="2700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D7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621</Words>
  <Application>Microsoft Office PowerPoint</Application>
  <PresentationFormat>Προβολή στην οθόνη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Microsoft Sans Serif</vt:lpstr>
      <vt:lpstr>Segoe UI Symbol</vt:lpstr>
      <vt:lpstr>Times New Roman</vt:lpstr>
      <vt:lpstr>Office Theme</vt:lpstr>
      <vt:lpstr>Με «παρακολουθεί»  κανείς;</vt:lpstr>
      <vt:lpstr>Τι είναι τα προσωπικά δεδομένα;</vt:lpstr>
      <vt:lpstr>Είναι δυνατόν τα προσωπικά μου δεδομένα  να χρησιμοποιηθούν εναντίον μου;</vt:lpstr>
      <vt:lpstr>7:15 Διαβάζεις το e-mail σου – ο πάροχος  ηλεκτρονικών επικοινωνιών καταγράφει  την ώρα που μπήκες στο λογαριασμό σου,  τον αποστολέα του μηνύματός σου, καθώς  και την ώρα που σου έστειλε το μήνυμα.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ΠΡΟΣΤΑΤΕΨΕ  ΤΑ  ΠΡΟΣΩΠΙΚΑ  ΣΟΥ  ΔΕΔΟΜΕΝΑ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 «παρακολουθεί»  κανείς;</dc:title>
  <cp:lastModifiedBy>achilles gk</cp:lastModifiedBy>
  <cp:revision>1</cp:revision>
  <dcterms:created xsi:type="dcterms:W3CDTF">2021-03-16T12:06:28Z</dcterms:created>
  <dcterms:modified xsi:type="dcterms:W3CDTF">2021-03-16T12:07:07Z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