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E5F2EA-8A2F-106E-6CB6-DDC68A1F9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21BB07-27D4-35F2-CF0D-358F18A46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EF4866-C484-35C7-54B2-ECED03EF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D18F42-4FB7-A062-3679-9BB6ACFF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6550C1-C589-EA29-DA3E-A216A884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1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CF0BE0-4F87-F9D5-C10D-14070291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E532A8-1B29-1476-5813-B8E75305D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564228-ABD5-CEEE-85E6-39CEC932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241689-0F34-46BF-EF9C-E124E2A5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D0DCFE-A90B-8581-2015-9A091239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80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B0EA661-6798-7D29-47CD-95947BF11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79BC79-C619-7D0C-3645-4923DFC9D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4A5B7E-6A2A-AE67-BE9A-B44B7289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321F08-4E3E-B261-65DD-67ACBE2C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F8C43D-635A-D363-1EC6-241806EF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64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B666D1-4987-99C4-19A8-E6871F2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E6AFAA-8CA7-71F0-FBB8-4FE1BF424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2D81F4-5A28-8CC4-D6FA-74477AB9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29A041-249A-6287-F54B-1C91CD98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C62CC8-1923-8C3F-13B4-9C2D08AA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96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AEA240-ED28-2DF0-0D94-363B5DD2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C700C29-99AB-B3A5-BFC6-A49E7F17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FCADF0-4D48-380E-AFBC-187DC9F6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31E88F-9294-433A-7CC2-AB8D5CFE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4FEDD5-81E1-9B1C-E262-E1C4D57B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1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A84EA-135A-CFFF-2B47-AD90121D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A481F4-3386-C424-84F1-686B7D5DA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5159BED-00A8-C97C-849C-D61BA65BE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CA5D24E-E8FE-35F1-327C-C405C892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040D042-C2D0-861B-E865-9D712E9D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E842C71-E532-B148-92B0-5453118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5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A0DE72-8F0B-236D-46AE-AFEB7C0E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59027D-73FB-7694-AB69-6D11552FD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DAFD07-5FD4-6AF1-4A70-88605B3E9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7072DF2-67FD-4F5D-D442-E585805A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DFF1D69-3659-204A-6661-031876A8A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997880-C16E-18C8-F0F5-FA1CA218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AF9B1FF-631F-331F-7CD8-7A83526E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884834E-F678-7DE9-798F-0F34C509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8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E9105-138A-5B26-067F-C0F039FF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C1B0AF6-6203-4B4F-93A9-8C6ABA3F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E4DFCA0-E65C-2059-1129-282154ED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4F0129B-EF42-A552-C75C-0A80B8E4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04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B6540A5-6E71-05B1-7BE4-BD085C2B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CD0C0A3-6112-2E0C-F74B-BA38B7ED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CBE0E0E-27E7-1F4D-175A-9BACA2D4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2A4CF8-8DC5-EE67-4988-629FC454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3418A7-9032-94D9-DFE4-93EDDF15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75AFDE8-2B59-C2FF-FF10-9BDCA9C8C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A40357-8501-2704-DAFF-1521D4EB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2614FA-5C30-E7A9-F64A-D165CD61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52E805-B000-B7A8-73A6-47E0FA7C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AE450F-FBC9-956E-7632-1A6A3F7B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C899785-7DCA-EAC8-4DDC-8412EEF3D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D09B863-D6FC-E963-62E8-AB078DFC4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F9547D-908A-8D5D-2D6B-DA13FB29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29159A-F3FA-73C9-AA08-9F4C7BBF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184EE9-22A5-C4B5-F17C-FC43F0F8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17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0926DDF-224C-DF5A-0E93-597D3CA0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0D90894-2E7A-BB3E-A6D8-F02CA02C2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FA360D-B20D-6374-5A52-FFA3BD7E2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2A02-0B7E-48A3-BDF0-AFE76013B86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342139-7689-5954-5AC8-051621232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7E1B6E-F304-F094-ECF3-D3F3954DB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E97A-59CA-4E23-9CAA-A51D939F54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4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1">
            <a:extLst>
              <a:ext uri="{FF2B5EF4-FFF2-40B4-BE49-F238E27FC236}">
                <a16:creationId xmlns:a16="http://schemas.microsoft.com/office/drawing/2014/main" id="{677302B2-350D-32A8-A035-F683BF221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10">
            <a:extLst>
              <a:ext uri="{FF2B5EF4-FFF2-40B4-BE49-F238E27FC236}">
                <a16:creationId xmlns:a16="http://schemas.microsoft.com/office/drawing/2014/main" id="{7D3C9716-E81F-E4A9-EBAD-527B91F66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11">
            <a:extLst>
              <a:ext uri="{FF2B5EF4-FFF2-40B4-BE49-F238E27FC236}">
                <a16:creationId xmlns:a16="http://schemas.microsoft.com/office/drawing/2014/main" id="{44C9FECD-3C8A-6BF7-BB77-07432ED5B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12">
            <a:extLst>
              <a:ext uri="{FF2B5EF4-FFF2-40B4-BE49-F238E27FC236}">
                <a16:creationId xmlns:a16="http://schemas.microsoft.com/office/drawing/2014/main" id="{73277D92-E301-0E4D-1C90-2C95B31989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13">
            <a:extLst>
              <a:ext uri="{FF2B5EF4-FFF2-40B4-BE49-F238E27FC236}">
                <a16:creationId xmlns:a16="http://schemas.microsoft.com/office/drawing/2014/main" id="{A9748B1C-CD1B-270F-4FFA-070A8F3E7F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14">
            <a:extLst>
              <a:ext uri="{FF2B5EF4-FFF2-40B4-BE49-F238E27FC236}">
                <a16:creationId xmlns:a16="http://schemas.microsoft.com/office/drawing/2014/main" id="{6541B8DD-80CB-CE93-45D6-7271A3D4E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15">
            <a:extLst>
              <a:ext uri="{FF2B5EF4-FFF2-40B4-BE49-F238E27FC236}">
                <a16:creationId xmlns:a16="http://schemas.microsoft.com/office/drawing/2014/main" id="{595F7DB0-7242-A2AF-20C1-1401CEBC6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16">
            <a:extLst>
              <a:ext uri="{FF2B5EF4-FFF2-40B4-BE49-F238E27FC236}">
                <a16:creationId xmlns:a16="http://schemas.microsoft.com/office/drawing/2014/main" id="{DCEB102C-C450-BE15-EB08-ABB576CC5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2">
            <a:extLst>
              <a:ext uri="{FF2B5EF4-FFF2-40B4-BE49-F238E27FC236}">
                <a16:creationId xmlns:a16="http://schemas.microsoft.com/office/drawing/2014/main" id="{A19BF86D-B1D7-2E48-682E-85D77DA29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3">
            <a:extLst>
              <a:ext uri="{FF2B5EF4-FFF2-40B4-BE49-F238E27FC236}">
                <a16:creationId xmlns:a16="http://schemas.microsoft.com/office/drawing/2014/main" id="{D0996E71-3952-CEF3-9D4A-487485179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4">
            <a:extLst>
              <a:ext uri="{FF2B5EF4-FFF2-40B4-BE49-F238E27FC236}">
                <a16:creationId xmlns:a16="http://schemas.microsoft.com/office/drawing/2014/main" id="{E03230B1-AA6D-4024-266D-89F62F68D8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5">
            <a:extLst>
              <a:ext uri="{FF2B5EF4-FFF2-40B4-BE49-F238E27FC236}">
                <a16:creationId xmlns:a16="http://schemas.microsoft.com/office/drawing/2014/main" id="{E223BDA5-B130-076C-FA48-221C8459E8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6">
            <a:extLst>
              <a:ext uri="{FF2B5EF4-FFF2-40B4-BE49-F238E27FC236}">
                <a16:creationId xmlns:a16="http://schemas.microsoft.com/office/drawing/2014/main" id="{BBF6EB22-D727-12F7-EECA-C9ED5EE5D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7">
            <a:extLst>
              <a:ext uri="{FF2B5EF4-FFF2-40B4-BE49-F238E27FC236}">
                <a16:creationId xmlns:a16="http://schemas.microsoft.com/office/drawing/2014/main" id="{5D141F2E-95AE-34F1-E507-29AF86E7D9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8">
            <a:extLst>
              <a:ext uri="{FF2B5EF4-FFF2-40B4-BE49-F238E27FC236}">
                <a16:creationId xmlns:a16="http://schemas.microsoft.com/office/drawing/2014/main" id="{B75D526E-90BF-495A-8475-D11E41963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.-Γνωρίζοντας-τον-Υπολογιστή-μου-Β_page-0009">
            <a:extLst>
              <a:ext uri="{FF2B5EF4-FFF2-40B4-BE49-F238E27FC236}">
                <a16:creationId xmlns:a16="http://schemas.microsoft.com/office/drawing/2014/main" id="{F1870BD5-C7AB-E2B3-1ED7-3D618FBAC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Ευρεία οθόνη</PresentationFormat>
  <Paragraphs>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Achilles Gouvros</dc:creator>
  <cp:lastModifiedBy>Achilles Gko</cp:lastModifiedBy>
  <cp:revision>2</cp:revision>
  <dcterms:created xsi:type="dcterms:W3CDTF">2022-09-19T18:38:02Z</dcterms:created>
  <dcterms:modified xsi:type="dcterms:W3CDTF">2024-11-09T14:45:35Z</dcterms:modified>
</cp:coreProperties>
</file>