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8BFA-234E-42B6-A3F8-F10F27C2027B}" type="datetimeFigureOut">
              <a:rPr lang="el-GR" smtClean="0"/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B091-0715-4CD3-B5CE-522B8887907F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8BFA-234E-42B6-A3F8-F10F27C2027B}" type="datetimeFigureOut">
              <a:rPr lang="el-GR" smtClean="0"/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B091-0715-4CD3-B5CE-522B8887907F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8BFA-234E-42B6-A3F8-F10F27C2027B}" type="datetimeFigureOut">
              <a:rPr lang="el-GR" smtClean="0"/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B091-0715-4CD3-B5CE-522B8887907F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8BFA-234E-42B6-A3F8-F10F27C2027B}" type="datetimeFigureOut">
              <a:rPr lang="el-GR" smtClean="0"/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B091-0715-4CD3-B5CE-522B8887907F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8BFA-234E-42B6-A3F8-F10F27C2027B}" type="datetimeFigureOut">
              <a:rPr lang="el-GR" smtClean="0"/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B091-0715-4CD3-B5CE-522B8887907F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8BFA-234E-42B6-A3F8-F10F27C2027B}" type="datetimeFigureOut">
              <a:rPr lang="el-GR" smtClean="0"/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B091-0715-4CD3-B5CE-522B8887907F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8BFA-234E-42B6-A3F8-F10F27C2027B}" type="datetimeFigureOut">
              <a:rPr lang="el-GR" smtClean="0"/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B091-0715-4CD3-B5CE-522B8887907F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8BFA-234E-42B6-A3F8-F10F27C2027B}" type="datetimeFigureOut">
              <a:rPr lang="el-GR" smtClean="0"/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B091-0715-4CD3-B5CE-522B8887907F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8BFA-234E-42B6-A3F8-F10F27C2027B}" type="datetimeFigureOut">
              <a:rPr lang="el-GR" smtClean="0"/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B091-0715-4CD3-B5CE-522B8887907F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8BFA-234E-42B6-A3F8-F10F27C2027B}" type="datetimeFigureOut">
              <a:rPr lang="el-GR" smtClean="0"/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B091-0715-4CD3-B5CE-522B8887907F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8BFA-234E-42B6-A3F8-F10F27C2027B}" type="datetimeFigureOut">
              <a:rPr lang="el-GR" smtClean="0"/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B091-0715-4CD3-B5CE-522B8887907F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88BFA-234E-42B6-A3F8-F10F27C2027B}" type="datetimeFigureOut">
              <a:rPr lang="el-GR" smtClean="0"/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7B091-0715-4CD3-B5CE-522B8887907F}" type="slidenum">
              <a:rPr lang="el-GR" smtClean="0"/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ΠΑΡΑΛΛΗΛΕΣ ΕΥΘΕΙΕΣ</a:t>
            </a:r>
            <a:endParaRPr lang="el-GR" dirty="0"/>
          </a:p>
        </p:txBody>
      </p:sp>
      <p:pic>
        <p:nvPicPr>
          <p:cNvPr id="4" name="Content Placeholder 3" descr="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99945" y="2233930"/>
            <a:ext cx="4943475" cy="32575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1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82445" y="1600200"/>
            <a:ext cx="5578475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1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51635" y="1600200"/>
            <a:ext cx="5839460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1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99565" y="1600835"/>
            <a:ext cx="5943600" cy="45243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ΚΑΘΕΤΕΣ ΕΥΘΕΙΕΣ</a:t>
            </a:r>
            <a:endParaRPr lang="el-GR"/>
          </a:p>
        </p:txBody>
      </p:sp>
      <p:pic>
        <p:nvPicPr>
          <p:cNvPr id="4" name="Content Placeholder 3" descr="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12950" y="1600200"/>
            <a:ext cx="5116830" cy="45262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WPS Presentation</Application>
  <PresentationFormat>Προβολή στην οθόνη (4:3)</PresentationFormat>
  <Paragraphs>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SimSun</vt:lpstr>
      <vt:lpstr>Wingdings</vt:lpstr>
      <vt:lpstr>Calibri</vt:lpstr>
      <vt:lpstr>Microsoft YaHei</vt:lpstr>
      <vt:lpstr>Arial Unicode MS</vt:lpstr>
      <vt:lpstr>Θέμα του Office</vt:lpstr>
      <vt:lpstr>ΠΑΡΑΛΛΗΛΕΣ ΕΥΘΕΙΕΣ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ΚΑΘΕΤΕΣ ΕΥΘΕΙΕΣ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ΠΑΡΑΛΛΗΛΕΣ ΕΥΘΕΙΕΣ</dc:title>
  <dc:creator>user</dc:creator>
  <cp:lastModifiedBy>Έλενα Κούτλου</cp:lastModifiedBy>
  <cp:revision>2</cp:revision>
  <dcterms:created xsi:type="dcterms:W3CDTF">2024-11-27T07:38:00Z</dcterms:created>
  <dcterms:modified xsi:type="dcterms:W3CDTF">2024-11-27T08:03:35Z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C4780F6917A84B44A379115FD32B8B5E_12</vt:lpwstr>
  </property>
  <property fmtid="{D5CDD505-2E9C-101B-9397-08002B2CF9AE}" pid="3" name="KSOProductBuildVer">
    <vt:lpwstr>1033-12.2.0.18911</vt:lpwstr>
  </property>
</Properties>
</file>