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48842-09CC-4AA0-9EB1-0C1C95C2E66D}" type="datetimeFigureOut">
              <a:rPr lang="el-GR" smtClean="0"/>
              <a:t>30/11/2015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FBE04-391D-4937-A346-183810621CD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νησί της καρδιάς μας!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ynNCBpzKT9LrPS--1hQ1UWIdJmJvjSJ0eVHjuaGlLFcoblPVQ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340768"/>
            <a:ext cx="4825276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Μες </a:t>
            </a:r>
            <a:r>
              <a:rPr lang="el-GR" dirty="0"/>
              <a:t>στου Αιγαίου τα νερά προβάλλουν εκπαιδευτικοί από τόσα νησιά ! Ποιο να διαλέξεις, ποιο να ξεχωρίσεις σε ποιο θα σε στείλουν να υπηρετήσεις  …κι αν εκεί .. για πάντα επιλέξεις να ζήσεις</a:t>
            </a:r>
            <a:r>
              <a:rPr lang="el-GR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Κάθε τόπος έχει τη μοναδικότητα του.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Ποιο </a:t>
            </a:r>
            <a:r>
              <a:rPr lang="el-GR" dirty="0"/>
              <a:t>είναι όμως το πιο όμορφο απ' όλα; </a:t>
            </a:r>
            <a:endParaRPr lang="el-GR" dirty="0" smtClean="0"/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Προφανώς </a:t>
            </a:r>
            <a:r>
              <a:rPr lang="el-GR" dirty="0"/>
              <a:t>εκείνο που απλά  κάνει τους τουρίστες να θέλουν να επιστρέψουν </a:t>
            </a:r>
            <a:endParaRPr lang="el-GR" dirty="0" smtClean="0"/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και </a:t>
            </a:r>
            <a:r>
              <a:rPr lang="el-GR" dirty="0"/>
              <a:t>μας που τόσα χρόνια </a:t>
            </a:r>
            <a:r>
              <a:rPr lang="el-GR" dirty="0" smtClean="0"/>
              <a:t>εκεί « ξένοι»             </a:t>
            </a:r>
            <a:r>
              <a:rPr lang="el-GR" dirty="0"/>
              <a:t>να μη θέλουμε να το εγκαταλείψουμε. </a:t>
            </a:r>
          </a:p>
          <a:p>
            <a:pPr>
              <a:buNone/>
            </a:pPr>
            <a:r>
              <a:rPr lang="el-GR" dirty="0"/>
              <a:t> 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91</Words>
  <Application>Microsoft Office PowerPoint</Application>
  <PresentationFormat>Προβολή στην οθόνη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Το νησί της καρδιάς μας!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νησί της καρδιάς μας!</dc:title>
  <dc:creator>UserPC</dc:creator>
  <cp:lastModifiedBy>UserPC</cp:lastModifiedBy>
  <cp:revision>1</cp:revision>
  <dcterms:created xsi:type="dcterms:W3CDTF">2015-11-30T14:11:01Z</dcterms:created>
  <dcterms:modified xsi:type="dcterms:W3CDTF">2015-11-30T14:16:16Z</dcterms:modified>
</cp:coreProperties>
</file>