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9818A4-9723-4169-88DB-F4D42F477241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25BDE6-1F33-4470-82E8-82370C50993A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643681" y="2996952"/>
            <a:ext cx="785663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Harry Potter:</a:t>
            </a:r>
          </a:p>
          <a:p>
            <a:pPr algn="ctr"/>
            <a:r>
              <a:rPr lang="en-GB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next generation</a:t>
            </a:r>
            <a:endParaRPr lang="el-GR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20706"/>
            <a:ext cx="698477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838"/>
            <a:ext cx="223224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6897"/>
            <a:ext cx="2466975" cy="24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5709" y="26378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Voldemort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52019" y="2656117"/>
            <a:ext cx="225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Bellatrix </a:t>
            </a:r>
            <a:r>
              <a:rPr lang="en-GB" b="1" dirty="0" err="1" smtClean="0"/>
              <a:t>Lestrange</a:t>
            </a:r>
            <a:endParaRPr lang="el-GR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493" y="4149080"/>
            <a:ext cx="226695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4283968" y="270892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0467" y="6337267"/>
            <a:ext cx="272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Delphi </a:t>
            </a:r>
            <a:r>
              <a:rPr lang="en-GB" b="1" dirty="0" err="1" smtClean="0"/>
              <a:t>Ridle</a:t>
            </a:r>
            <a:r>
              <a:rPr lang="en-GB" b="1" dirty="0" smtClean="0"/>
              <a:t> (</a:t>
            </a:r>
            <a:r>
              <a:rPr lang="en-GB" b="1" dirty="0" err="1" smtClean="0"/>
              <a:t>Diggory</a:t>
            </a:r>
            <a:r>
              <a:rPr lang="en-GB" b="1" dirty="0"/>
              <a:t>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996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" y="0"/>
            <a:ext cx="91235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377"/>
            <a:ext cx="2209427" cy="184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82" y="233405"/>
            <a:ext cx="2148830" cy="182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276872"/>
            <a:ext cx="220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Harry Potter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22082" y="2348880"/>
            <a:ext cx="21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Ginny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2181862" y="2718212"/>
            <a:ext cx="120762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4562455" y="27182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5897416" y="2790220"/>
            <a:ext cx="11734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4" y="4077072"/>
            <a:ext cx="175593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91" y="4062790"/>
            <a:ext cx="192232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2790"/>
            <a:ext cx="1728192" cy="210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1290" y="6361856"/>
            <a:ext cx="21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James-Sirius Potter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3372915" y="6345562"/>
            <a:ext cx="248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Albus</a:t>
            </a:r>
            <a:r>
              <a:rPr lang="en-GB" dirty="0" smtClean="0"/>
              <a:t>-Severus Potter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6286364" y="624426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Lily-Luna Potter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7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2169418" cy="25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2160240" cy="259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H="1">
            <a:off x="2411760" y="3356992"/>
            <a:ext cx="976697" cy="1067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60265" y="28643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Ron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68679" y="286431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Hermione Granger</a:t>
            </a:r>
            <a:endParaRPr lang="el-GR" b="1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5292080" y="3352419"/>
            <a:ext cx="720080" cy="1067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3" y="4419626"/>
            <a:ext cx="1737858" cy="196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87396"/>
            <a:ext cx="1800200" cy="210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626" y="64246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Hugo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0379" y="642468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Rose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185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24" y="188640"/>
            <a:ext cx="21739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9724" y="2471464"/>
            <a:ext cx="217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Draco Malfoy</a:t>
            </a:r>
            <a:endParaRPr lang="el-G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539"/>
            <a:ext cx="216024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24714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Astoria Malfoy</a:t>
            </a:r>
            <a:endParaRPr lang="el-GR" b="1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4139952" y="2708920"/>
            <a:ext cx="0" cy="1308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29" y="4017204"/>
            <a:ext cx="200404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7" y="637978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Scorpius Malfoy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095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2016224" cy="2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2144323" cy="224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7" y="2551749"/>
            <a:ext cx="2144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Bill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255334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Fleur </a:t>
            </a:r>
            <a:r>
              <a:rPr lang="en-GB" b="1" dirty="0" err="1" smtClean="0"/>
              <a:t>Delacour</a:t>
            </a:r>
            <a:endParaRPr lang="el-GR" b="1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2123728" y="3332566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499992" y="322455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5796136" y="3332566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8" y="4184551"/>
            <a:ext cx="1800200" cy="21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7616" y="63451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Victoire</a:t>
            </a:r>
            <a:r>
              <a:rPr lang="en-GB" b="1" dirty="0" smtClean="0"/>
              <a:t>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55" y="4184551"/>
            <a:ext cx="1751474" cy="21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24040" y="6373893"/>
            <a:ext cx="235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Dominique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79233"/>
            <a:ext cx="1993504" cy="219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4168" y="637389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Louis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2781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98" y="116633"/>
            <a:ext cx="21451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985"/>
            <a:ext cx="2160240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7246" y="2557229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Percy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25572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Audrey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2627784" y="2996952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716016" y="299695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0070"/>
            <a:ext cx="2016224" cy="23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147228" cy="240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64114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Molly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4301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Lucy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522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1"/>
            <a:ext cx="2193801" cy="233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5246"/>
            <a:ext cx="2376264" cy="23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 flipH="1">
            <a:off x="2555776" y="2996952"/>
            <a:ext cx="108012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19672" y="2564400"/>
            <a:ext cx="219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George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252188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Angelina Jonson</a:t>
            </a:r>
            <a:endParaRPr lang="el-GR" b="1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4716016" y="3028619"/>
            <a:ext cx="118813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16353"/>
            <a:ext cx="20882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9393" y="63631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Fred </a:t>
            </a:r>
            <a:r>
              <a:rPr lang="en-GB" b="1" dirty="0" err="1" smtClean="0"/>
              <a:t>Weasley</a:t>
            </a:r>
            <a:r>
              <a:rPr lang="en-GB" b="1" dirty="0" smtClean="0"/>
              <a:t> II</a:t>
            </a:r>
            <a:endParaRPr lang="el-GR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04" y="4216353"/>
            <a:ext cx="2240161" cy="203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4008" y="625447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Roxanne </a:t>
            </a:r>
            <a:r>
              <a:rPr lang="en-GB" b="1" dirty="0" err="1" smtClean="0"/>
              <a:t>Weasley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5081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246062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8099"/>
            <a:ext cx="2513638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2389284" cy="21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2390346"/>
            <a:ext cx="246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Luna </a:t>
            </a:r>
            <a:r>
              <a:rPr lang="en-US" b="1" dirty="0" err="1" smtClean="0"/>
              <a:t>Lovegood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24363" y="24104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Rolf Scamander</a:t>
            </a:r>
            <a:endParaRPr lang="el-GR" b="1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2588459" y="2779804"/>
            <a:ext cx="1544851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1600" y="6005884"/>
            <a:ext cx="2389284" cy="37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Lorcan</a:t>
            </a:r>
            <a:r>
              <a:rPr lang="en-US" b="1" dirty="0" smtClean="0"/>
              <a:t> Scamander</a:t>
            </a:r>
            <a:endParaRPr lang="el-G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21681"/>
            <a:ext cx="2100585" cy="217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Ευθύγραμμο βέλος σύνδεσης 7"/>
          <p:cNvCxnSpPr/>
          <p:nvPr/>
        </p:nvCxnSpPr>
        <p:spPr>
          <a:xfrm>
            <a:off x="4932040" y="2779804"/>
            <a:ext cx="1656184" cy="793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90242" y="609329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Lysander Scamander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0172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2592288" cy="245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2549649" cy="245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ύγραμμο βέλος σύνδεσης 2"/>
          <p:cNvCxnSpPr/>
          <p:nvPr/>
        </p:nvCxnSpPr>
        <p:spPr>
          <a:xfrm>
            <a:off x="4427984" y="2636912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83668" y="257229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Remus </a:t>
            </a:r>
            <a:r>
              <a:rPr lang="en-GB" b="1" dirty="0" err="1" smtClean="0"/>
              <a:t>Lupin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94696" y="2568117"/>
            <a:ext cx="2592288" cy="38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Nymfadora</a:t>
            </a:r>
            <a:r>
              <a:rPr lang="en-GB" b="1" dirty="0" smtClean="0"/>
              <a:t> Tonks</a:t>
            </a:r>
            <a:endParaRPr lang="el-GR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69496"/>
            <a:ext cx="2167364" cy="22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6450932"/>
            <a:ext cx="223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Teddy </a:t>
            </a:r>
            <a:r>
              <a:rPr lang="en-GB" b="1" dirty="0" err="1" smtClean="0"/>
              <a:t>Lupin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9383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80</Words>
  <Application>Microsoft Office PowerPoint</Application>
  <PresentationFormat>Προβολή στην οθόνη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Αποκορύφωμα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ΔΗΜΗΤΡΗΣ ΜΟΥΛΑΣ</dc:creator>
  <cp:lastModifiedBy>ΔΗΜΗΤΡΗΣ ΜΟΥΛΑΣ</cp:lastModifiedBy>
  <cp:revision>21</cp:revision>
  <dcterms:created xsi:type="dcterms:W3CDTF">2021-04-07T15:23:29Z</dcterms:created>
  <dcterms:modified xsi:type="dcterms:W3CDTF">2021-04-08T18:40:41Z</dcterms:modified>
</cp:coreProperties>
</file>