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OQSWII+ComicSansMS"/>
      <p:regular r:id="rId24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22" y="-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6395" y="1633504"/>
            <a:ext cx="8230279" cy="3169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1993" marR="0">
              <a:lnSpc>
                <a:spcPts val="9058"/>
              </a:lnSpc>
              <a:spcBef>
                <a:spcPts val="0"/>
              </a:spcBef>
              <a:spcAft>
                <a:spcPts val="0"/>
              </a:spcAft>
            </a:pPr>
            <a:r>
              <a:rPr sz="6500" dirty="0">
                <a:solidFill>
                  <a:srgbClr val="00B050"/>
                </a:solidFill>
                <a:latin typeface="OQSWII+ComicSansMS"/>
                <a:cs typeface="OQSWII+ComicSansMS"/>
              </a:rPr>
              <a:t>Ομαλή Μετάβαση</a:t>
            </a:r>
          </a:p>
          <a:p>
            <a:pPr marL="0" marR="0">
              <a:lnSpc>
                <a:spcPts val="7800"/>
              </a:lnSpc>
              <a:spcBef>
                <a:spcPts val="0"/>
              </a:spcBef>
              <a:spcAft>
                <a:spcPts val="0"/>
              </a:spcAft>
            </a:pPr>
            <a:r>
              <a:rPr sz="6500" dirty="0">
                <a:solidFill>
                  <a:srgbClr val="00B050"/>
                </a:solidFill>
                <a:latin typeface="OQSWII+ComicSansMS"/>
                <a:cs typeface="OQSWII+ComicSansMS"/>
              </a:rPr>
              <a:t>από το</a:t>
            </a:r>
            <a:r>
              <a:rPr sz="6500" spc="-10" dirty="0">
                <a:solidFill>
                  <a:srgbClr val="00B050"/>
                </a:solidFill>
                <a:latin typeface="OQSWII+ComicSansMS"/>
                <a:cs typeface="OQSWII+ComicSansMS"/>
              </a:rPr>
              <a:t> </a:t>
            </a:r>
            <a:r>
              <a:rPr sz="6500" dirty="0">
                <a:solidFill>
                  <a:srgbClr val="00B050"/>
                </a:solidFill>
                <a:latin typeface="OQSWII+ComicSansMS"/>
                <a:cs typeface="OQSWII+ComicSansMS"/>
              </a:rPr>
              <a:t>Νηπιαγωγείο</a:t>
            </a:r>
          </a:p>
          <a:p>
            <a:pPr marL="1371600" marR="0">
              <a:lnSpc>
                <a:spcPts val="7800"/>
              </a:lnSpc>
              <a:spcBef>
                <a:spcPts val="0"/>
              </a:spcBef>
              <a:spcAft>
                <a:spcPts val="0"/>
              </a:spcAft>
            </a:pPr>
            <a:r>
              <a:rPr sz="6500" dirty="0">
                <a:solidFill>
                  <a:srgbClr val="00B050"/>
                </a:solidFill>
                <a:latin typeface="OQSWII+ComicSansMS"/>
                <a:cs typeface="OQSWII+ComicSansMS"/>
              </a:rPr>
              <a:t>στο Δημοτικό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46819" y="4152054"/>
            <a:ext cx="1902683" cy="1001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043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…κι αυτή τη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φορά κάναμε το</a:t>
            </a:r>
          </a:p>
          <a:p>
            <a:pPr marL="400843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δικό μας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09550" y="5066454"/>
            <a:ext cx="1377999" cy="392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παραμύθι…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166" y="862194"/>
            <a:ext cx="2497840" cy="356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…Οι μεγάλοι γράφανε….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25760" y="656719"/>
            <a:ext cx="1683283" cy="63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175" marR="0">
              <a:lnSpc>
                <a:spcPts val="250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…οι μικροί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ζωγραφίζαμε….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14419" y="792298"/>
            <a:ext cx="1406370" cy="63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…με μπόλικη</a:t>
            </a:r>
          </a:p>
          <a:p>
            <a:pPr marL="9445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φαντασία…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13959" y="806314"/>
            <a:ext cx="1594977" cy="696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…..και άριστη</a:t>
            </a:r>
          </a:p>
          <a:p>
            <a:pPr marL="1270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συνεργασία…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6198" y="643635"/>
            <a:ext cx="2490730" cy="696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Κάποια άλλη μέρα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κάναμε γυμναστική….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3098" y="740760"/>
            <a:ext cx="1906861" cy="696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…ασκήσεις στην</a:t>
            </a:r>
          </a:p>
          <a:p>
            <a:pPr marL="498475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αυλή….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06233" y="4591666"/>
            <a:ext cx="2057483" cy="696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Παιχνίδια με την</a:t>
            </a:r>
          </a:p>
          <a:p>
            <a:pPr marL="525462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μπάλα…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79325" y="622470"/>
            <a:ext cx="2520873" cy="696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Τελικά διασκεδάσαμε</a:t>
            </a:r>
          </a:p>
          <a:p>
            <a:pPr marL="79375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πολύ….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34011" y="690800"/>
            <a:ext cx="2180921" cy="1728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725" marR="0">
              <a:lnSpc>
                <a:spcPts val="250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Πήραμε τα</a:t>
            </a:r>
          </a:p>
          <a:p>
            <a:pPr marL="353218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χρώματά μας</a:t>
            </a:r>
          </a:p>
          <a:p>
            <a:pPr marL="185737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φορέσαμε το πιο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γλυκό χαμόγελό μας</a:t>
            </a:r>
          </a:p>
          <a:p>
            <a:pPr marL="84137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και ξεκινήσαμε για</a:t>
            </a:r>
          </a:p>
          <a:p>
            <a:pPr marL="3619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το Δημοτικό.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44116" y="880336"/>
            <a:ext cx="2756673" cy="1179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Η αγωνία μας μεγάλη …Οι</a:t>
            </a:r>
          </a:p>
          <a:p>
            <a:pPr marL="391318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απορίες πολλές ...</a:t>
            </a:r>
          </a:p>
          <a:p>
            <a:pPr marL="371475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Τι θα κάνουμε στο</a:t>
            </a:r>
          </a:p>
          <a:p>
            <a:pPr marL="791368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Δημοτικό;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2362" y="1187232"/>
            <a:ext cx="1506487" cy="1001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243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Η πρώτη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εντύπωση….</a:t>
            </a:r>
          </a:p>
          <a:p>
            <a:pPr marL="180974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Χμμμ…!!!!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6649" y="2101632"/>
            <a:ext cx="1475809" cy="1001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Δεν μοιάζει</a:t>
            </a:r>
          </a:p>
          <a:p>
            <a:pPr marL="21431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καθόλου με</a:t>
            </a:r>
          </a:p>
          <a:p>
            <a:pPr marL="177799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την τάξη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5268" y="3016032"/>
            <a:ext cx="721791" cy="392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7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70C0"/>
                </a:solidFill>
                <a:latin typeface="OQSWII+ComicSansMS"/>
                <a:cs typeface="OQSWII+ComicSansMS"/>
              </a:rPr>
              <a:t>μας…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2970" y="599985"/>
            <a:ext cx="481161" cy="462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70C0"/>
                </a:solidFill>
                <a:latin typeface="OQSWII+ComicSansMS"/>
                <a:cs typeface="OQSWII+ComicSansMS"/>
              </a:rPr>
              <a:t>Οι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420" y="965745"/>
            <a:ext cx="1408807" cy="82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70C0"/>
                </a:solidFill>
                <a:latin typeface="OQSWII+ComicSansMS"/>
                <a:cs typeface="OQSWII+ComicSansMS"/>
              </a:rPr>
              <a:t>καρέκλες</a:t>
            </a:r>
          </a:p>
          <a:p>
            <a:pPr marL="223837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70C0"/>
                </a:solidFill>
                <a:latin typeface="OQSWII+ComicSansMS"/>
                <a:cs typeface="OQSWII+ComicSansMS"/>
              </a:rPr>
              <a:t>και τα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5632" y="1697265"/>
            <a:ext cx="1057126" cy="462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70C0"/>
                </a:solidFill>
                <a:latin typeface="OQSWII+ComicSansMS"/>
                <a:cs typeface="OQSWII+ComicSansMS"/>
              </a:rPr>
              <a:t>θρανία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7351" y="2063025"/>
            <a:ext cx="1492384" cy="82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70C0"/>
                </a:solidFill>
                <a:latin typeface="OQSWII+ComicSansMS"/>
                <a:cs typeface="OQSWII+ComicSansMS"/>
              </a:rPr>
              <a:t>τους είναι</a:t>
            </a:r>
          </a:p>
          <a:p>
            <a:pPr marL="164306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70C0"/>
                </a:solidFill>
                <a:latin typeface="OQSWII+ComicSansMS"/>
                <a:cs typeface="OQSWII+ComicSansMS"/>
              </a:rPr>
              <a:t>ψηλά!!!!!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04364" y="1713063"/>
            <a:ext cx="1078296" cy="905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Κάθονται</a:t>
            </a:r>
          </a:p>
          <a:p>
            <a:pPr marL="74612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δύο στο</a:t>
            </a:r>
          </a:p>
          <a:p>
            <a:pPr marL="124618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θρανίο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06040" y="896654"/>
            <a:ext cx="2712883" cy="63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Η κυρία</a:t>
            </a:r>
            <a:r>
              <a:rPr sz="1800" spc="534" dirty="0">
                <a:solidFill>
                  <a:srgbClr val="0070C0"/>
                </a:solidFill>
                <a:latin typeface="OQSWII+ComicSansMS"/>
                <a:cs typeface="OQSWII+ComicSansMS"/>
              </a:rPr>
              <a:t> </a:t>
            </a: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μας διάβασε ένα</a:t>
            </a:r>
          </a:p>
          <a:p>
            <a:pPr marL="626268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παραμύθι…….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1609" y="1033509"/>
            <a:ext cx="1438247" cy="1453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156" marR="0">
              <a:lnSpc>
                <a:spcPts val="250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…από τους</a:t>
            </a:r>
          </a:p>
          <a:p>
            <a:pPr marL="68262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μύθους του</a:t>
            </a:r>
          </a:p>
          <a:p>
            <a:pPr marL="122237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Αισώπου :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« ο ψεύτης ο</a:t>
            </a:r>
          </a:p>
          <a:p>
            <a:pPr marL="2095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βοσκός»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10948" y="965867"/>
            <a:ext cx="1496997" cy="1179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0">
              <a:lnSpc>
                <a:spcPts val="250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Κάναμε και</a:t>
            </a:r>
          </a:p>
          <a:p>
            <a:pPr marL="2667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δεύτερη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επίσκεψη στο</a:t>
            </a:r>
          </a:p>
          <a:p>
            <a:pPr marL="89693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70C0"/>
                </a:solidFill>
                <a:latin typeface="OQSWII+ComicSansMS"/>
                <a:cs typeface="OQSWII+ComicSansMS"/>
              </a:rPr>
              <a:t>Δημοτικό….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</Words>
  <PresentationFormat>Προσαρμογή</PresentationFormat>
  <Paragraphs>59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Arial</vt:lpstr>
      <vt:lpstr>Calibri</vt:lpstr>
      <vt:lpstr>OQSWII+ComicSansMS</vt:lpstr>
      <vt:lpstr>Theme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user</dc:creator>
  <cp:lastModifiedBy>user</cp:lastModifiedBy>
  <cp:revision>1</cp:revision>
  <dcterms:modified xsi:type="dcterms:W3CDTF">2023-05-26T07:55:04Z</dcterms:modified>
</cp:coreProperties>
</file>