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59" r:id="rId13"/>
    <p:sldId id="262" r:id="rId14"/>
    <p:sldId id="27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10F4-3CB4-46CD-9BE4-0E20F8FF489E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C2C8E-CC80-4246-B210-77D1DE3B3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CA81C857-217B-4C82-844D-7DA029C9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93B77B-57A3-4F4C-A532-4109F542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52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37AB48-0C58-49CF-9D48-A331A04D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C585A7-35B7-4A4A-BDAE-5586AEE4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Βρείτε  τα ψέματα </a:t>
            </a:r>
          </a:p>
        </p:txBody>
      </p:sp>
      <p:pic>
        <p:nvPicPr>
          <p:cNvPr id="15362" name="Picture 2" descr="Εικόνα Clipart Γλυκός κόκορας κινουμένων σχεδίων που παρουσιάζου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1428760" cy="1500197"/>
          </a:xfrm>
          <a:prstGeom prst="rect">
            <a:avLst/>
          </a:prstGeom>
          <a:noFill/>
        </p:spPr>
      </p:pic>
      <p:pic>
        <p:nvPicPr>
          <p:cNvPr id="15364" name="Picture 4" descr="γελοιογραφία σκύλου, απεικόνιση σκύλου, παιδί σκύλος, ταπετσαρία  εικονογράφηση σκύλου, instagram εικονογράφηση σκύλου, σκύλος καρτούν  εικονογράφηση, παιδικό βιβλίο σκύλος εικονογράφηση | Pik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9056" y="1606591"/>
            <a:ext cx="2214578" cy="2000264"/>
          </a:xfrm>
          <a:prstGeom prst="rect">
            <a:avLst/>
          </a:prstGeom>
          <a:noFill/>
        </p:spPr>
      </p:pic>
      <p:pic>
        <p:nvPicPr>
          <p:cNvPr id="15366" name="Picture 6" descr="Κότα και επτά αυγά της διανυσματική απεικόνιση. εικονογραφία από cartoon -  30056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613" y="1742424"/>
            <a:ext cx="1344591" cy="1500198"/>
          </a:xfrm>
          <a:prstGeom prst="rect">
            <a:avLst/>
          </a:prstGeom>
          <a:noFill/>
        </p:spPr>
      </p:pic>
      <p:pic>
        <p:nvPicPr>
          <p:cNvPr id="15368" name="Picture 8" descr="γάτα χαριτωμένη διανυσματική απεικόνιση. εικονογραφία από positivity -  248545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487" y="1588328"/>
            <a:ext cx="1357322" cy="1714512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571472" y="350043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Γεννάει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249351" y="1318175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Κότα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064886" y="135527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Σκύλος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130964" y="918065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Γάτα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627350-9DDA-415E-8504-3E8F2ACC3A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251805"/>
            <a:ext cx="1710839" cy="1143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B3DBE0-AD60-4A02-8CA1-32169C86E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21" y="4070791"/>
            <a:ext cx="1560710" cy="1143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6234A8E-9FF0-43BF-B308-C29B607BAF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23" y="4454001"/>
            <a:ext cx="1344591" cy="97163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EA984AC-DFD9-4B6A-B9B8-C8EA4B57F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45" y="4207592"/>
            <a:ext cx="1367951" cy="1143000"/>
          </a:xfrm>
          <a:prstGeom prst="rect">
            <a:avLst/>
          </a:prstGeom>
        </p:spPr>
      </p:pic>
      <p:sp>
        <p:nvSpPr>
          <p:cNvPr id="15" name="6 - TextBox">
            <a:extLst>
              <a:ext uri="{FF2B5EF4-FFF2-40B4-BE49-F238E27FC236}">
                <a16:creationId xmlns:a16="http://schemas.microsoft.com/office/drawing/2014/main" id="{41FF82EB-89A0-4C16-93C0-7F03619F49B4}"/>
              </a:ext>
            </a:extLst>
          </p:cNvPr>
          <p:cNvSpPr txBox="1"/>
          <p:nvPr/>
        </p:nvSpPr>
        <p:spPr>
          <a:xfrm>
            <a:off x="607191" y="129291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Κόκορας</a:t>
            </a:r>
          </a:p>
        </p:txBody>
      </p:sp>
      <p:sp>
        <p:nvSpPr>
          <p:cNvPr id="16" name="6 - TextBox">
            <a:extLst>
              <a:ext uri="{FF2B5EF4-FFF2-40B4-BE49-F238E27FC236}">
                <a16:creationId xmlns:a16="http://schemas.microsoft.com/office/drawing/2014/main" id="{EFC3C80D-5445-4763-9ECB-C01149519A40}"/>
              </a:ext>
            </a:extLst>
          </p:cNvPr>
          <p:cNvSpPr txBox="1"/>
          <p:nvPr/>
        </p:nvSpPr>
        <p:spPr>
          <a:xfrm>
            <a:off x="6957684" y="3389773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Τρώει</a:t>
            </a:r>
          </a:p>
        </p:txBody>
      </p:sp>
      <p:sp>
        <p:nvSpPr>
          <p:cNvPr id="17" name="6 - TextBox">
            <a:extLst>
              <a:ext uri="{FF2B5EF4-FFF2-40B4-BE49-F238E27FC236}">
                <a16:creationId xmlns:a16="http://schemas.microsoft.com/office/drawing/2014/main" id="{1B45EC5A-B793-4C20-92E9-48A530BE1D35}"/>
              </a:ext>
            </a:extLst>
          </p:cNvPr>
          <p:cNvSpPr txBox="1"/>
          <p:nvPr/>
        </p:nvSpPr>
        <p:spPr>
          <a:xfrm>
            <a:off x="2611453" y="3458057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Τρώει</a:t>
            </a:r>
          </a:p>
        </p:txBody>
      </p:sp>
      <p:sp>
        <p:nvSpPr>
          <p:cNvPr id="18" name="6 - TextBox">
            <a:extLst>
              <a:ext uri="{FF2B5EF4-FFF2-40B4-BE49-F238E27FC236}">
                <a16:creationId xmlns:a16="http://schemas.microsoft.com/office/drawing/2014/main" id="{71F77672-B8D0-4213-814A-6EEB37AE26DB}"/>
              </a:ext>
            </a:extLst>
          </p:cNvPr>
          <p:cNvSpPr txBox="1"/>
          <p:nvPr/>
        </p:nvSpPr>
        <p:spPr>
          <a:xfrm>
            <a:off x="5101419" y="336735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Τρώει</a:t>
            </a:r>
          </a:p>
        </p:txBody>
      </p:sp>
      <p:sp>
        <p:nvSpPr>
          <p:cNvPr id="19" name="6 - TextBox">
            <a:extLst>
              <a:ext uri="{FF2B5EF4-FFF2-40B4-BE49-F238E27FC236}">
                <a16:creationId xmlns:a16="http://schemas.microsoft.com/office/drawing/2014/main" id="{B2D3CA6F-7753-4897-A29E-688A9E27A619}"/>
              </a:ext>
            </a:extLst>
          </p:cNvPr>
          <p:cNvSpPr txBox="1"/>
          <p:nvPr/>
        </p:nvSpPr>
        <p:spPr>
          <a:xfrm>
            <a:off x="438741" y="570795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Αυγά</a:t>
            </a:r>
          </a:p>
        </p:txBody>
      </p:sp>
      <p:sp>
        <p:nvSpPr>
          <p:cNvPr id="20" name="6 - TextBox">
            <a:extLst>
              <a:ext uri="{FF2B5EF4-FFF2-40B4-BE49-F238E27FC236}">
                <a16:creationId xmlns:a16="http://schemas.microsoft.com/office/drawing/2014/main" id="{3B373B08-6756-413F-B84E-6122772FFD51}"/>
              </a:ext>
            </a:extLst>
          </p:cNvPr>
          <p:cNvSpPr txBox="1"/>
          <p:nvPr/>
        </p:nvSpPr>
        <p:spPr>
          <a:xfrm>
            <a:off x="2611453" y="5507903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Κόκαλο</a:t>
            </a:r>
          </a:p>
        </p:txBody>
      </p:sp>
      <p:sp>
        <p:nvSpPr>
          <p:cNvPr id="21" name="6 - TextBox">
            <a:extLst>
              <a:ext uri="{FF2B5EF4-FFF2-40B4-BE49-F238E27FC236}">
                <a16:creationId xmlns:a16="http://schemas.microsoft.com/office/drawing/2014/main" id="{6D61CEC7-CBE0-42C7-B8AD-B54198BD9170}"/>
              </a:ext>
            </a:extLst>
          </p:cNvPr>
          <p:cNvSpPr txBox="1"/>
          <p:nvPr/>
        </p:nvSpPr>
        <p:spPr>
          <a:xfrm>
            <a:off x="4967487" y="5517121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Ψάρι</a:t>
            </a:r>
          </a:p>
        </p:txBody>
      </p:sp>
      <p:sp>
        <p:nvSpPr>
          <p:cNvPr id="22" name="6 - TextBox">
            <a:extLst>
              <a:ext uri="{FF2B5EF4-FFF2-40B4-BE49-F238E27FC236}">
                <a16:creationId xmlns:a16="http://schemas.microsoft.com/office/drawing/2014/main" id="{A5AB583A-2522-49FE-9339-EFBFA031D765}"/>
              </a:ext>
            </a:extLst>
          </p:cNvPr>
          <p:cNvSpPr txBox="1"/>
          <p:nvPr/>
        </p:nvSpPr>
        <p:spPr>
          <a:xfrm>
            <a:off x="7333453" y="5507903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Καρότα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Πώς λέγονται τα παραμύθια</a:t>
            </a:r>
          </a:p>
        </p:txBody>
      </p:sp>
      <p:pic>
        <p:nvPicPr>
          <p:cNvPr id="1026" name="Picture 2" descr="Παιδικοί Σταθμοί Πανόραμα Θεσσαλονίκη | Χιονάτ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1714512" cy="2166916"/>
          </a:xfrm>
          <a:prstGeom prst="rect">
            <a:avLst/>
          </a:prstGeom>
          <a:noFill/>
        </p:spPr>
      </p:pic>
      <p:pic>
        <p:nvPicPr>
          <p:cNvPr id="1028" name="Picture 4" descr="Η νέα, απόλυτη τάση στα μαλλιά σας θέλει να θυμίζετε τη Ραπουνζέλ - Instyle  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1714512" cy="2143095"/>
          </a:xfrm>
          <a:prstGeom prst="rect">
            <a:avLst/>
          </a:prstGeom>
          <a:noFill/>
        </p:spPr>
      </p:pic>
      <p:pic>
        <p:nvPicPr>
          <p:cNvPr id="1030" name="Picture 6" descr="Γιασμίν εκτύπωση σε ξύλ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1785950" cy="209547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714348" y="364331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Χιονάτη και οι 7 Νάνοι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843808" y="5214905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Ραπουνζέλ</a:t>
            </a:r>
            <a:r>
              <a:rPr lang="el-GR" dirty="0"/>
              <a:t> και ο Παπουτσωμένος γάτος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143636" y="378619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Γιασμίν και ο </a:t>
            </a:r>
            <a:r>
              <a:rPr lang="el-GR" dirty="0" err="1"/>
              <a:t>πινόκιο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</a:bodyPr>
          <a:lstStyle/>
          <a:p>
            <a:r>
              <a:rPr lang="el-GR" sz="6000" dirty="0">
                <a:latin typeface="Times New Roman" pitchFamily="18" charset="0"/>
                <a:cs typeface="Times New Roman" pitchFamily="18" charset="0"/>
              </a:rPr>
              <a:t>Μπράβο παιδιά! Τα καταφέρατε!</a:t>
            </a:r>
          </a:p>
        </p:txBody>
      </p:sp>
      <p:pic>
        <p:nvPicPr>
          <p:cNvPr id="31746" name="Picture 2" descr="Δάσκαλος και επιβράβευσ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30099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97FC78-ABC7-4A4B-B5B4-A287AFA9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1AD2E2-2251-415B-B5DC-1D78BA4D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6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8FA5D5-CD2B-4539-9684-D187DF23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144000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566324-A125-47F5-B2AC-2DE91D97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493BA3-F623-4D35-9D1C-6B6B9709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4E88BFE-4B25-40F8-988D-925E1375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5B0608-9BD5-4361-BBD6-1C363F24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C77096-8FFA-407F-ADD6-F48B774B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47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39</Words>
  <Application>Microsoft Office PowerPoint</Application>
  <PresentationFormat>Προβολή στην οθόνη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Βρείτε  τα ψέματα </vt:lpstr>
      <vt:lpstr>Πώς λέγονται τα παραμύθια</vt:lpstr>
      <vt:lpstr>Μπράβο παιδιά! Τα καταφέρατε!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Άρης ο ζαβολιάρης πήρε και έκρυψε μία εικόνα του Σπύρου και τώρα ο Σπύρος είναι πολύ στενοχωρημένος.</dc:title>
  <dc:creator>user</dc:creator>
  <cp:lastModifiedBy>User</cp:lastModifiedBy>
  <cp:revision>29</cp:revision>
  <dcterms:created xsi:type="dcterms:W3CDTF">2021-03-22T11:24:40Z</dcterms:created>
  <dcterms:modified xsi:type="dcterms:W3CDTF">2021-04-08T13:21:49Z</dcterms:modified>
</cp:coreProperties>
</file>