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1cbdf50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1cbdf50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c5ade2de7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c5ade2de7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4ee4bffa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c4ee4bffa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5386eed2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5386eed2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c4ee4bffa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c4ee4bffa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c583f9fe8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c583f9fe8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583f9fe8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583f9fe8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5ade2de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5ade2de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c5ade2de7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c5ade2de7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c5ade2de7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c5ade2de7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5ade2de7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5ade2de7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hyperlink" Target="https://youtu.be/95xBBcC0Kog" TargetMode="External"/><Relationship Id="rId3" Type="http://schemas.openxmlformats.org/officeDocument/2006/relationships/hyperlink" Target="https://youtu.be/-U6nGwGonrw" TargetMode="External"/><Relationship Id="rId7" Type="http://schemas.openxmlformats.org/officeDocument/2006/relationships/hyperlink" Target="https://youtu.be/3ke1g1R2QkQ" TargetMode="External"/><Relationship Id="rId12" Type="http://schemas.openxmlformats.org/officeDocument/2006/relationships/image" Target="../media/image9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hyperlink" Target="https://youtu.be/D2xMF4stgdI" TargetMode="External"/><Relationship Id="rId5" Type="http://schemas.openxmlformats.org/officeDocument/2006/relationships/hyperlink" Target="https://youtu.be/myrz2ajbDV8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8.jpg"/><Relationship Id="rId9" Type="http://schemas.openxmlformats.org/officeDocument/2006/relationships/hyperlink" Target="https://youtu.be/ChlRsKcs5A8" TargetMode="External"/><Relationship Id="rId14" Type="http://schemas.openxmlformats.org/officeDocument/2006/relationships/image" Target="../media/image9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qSqQzKcr4VM" TargetMode="External"/><Relationship Id="rId3" Type="http://schemas.openxmlformats.org/officeDocument/2006/relationships/image" Target="../media/image94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if_PTrX1dNA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26.png"/><Relationship Id="rId9" Type="http://schemas.openxmlformats.org/officeDocument/2006/relationships/image" Target="../media/image9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hyperlink" Target="https://youtu.be/M61EPl-73dA" TargetMode="External"/><Relationship Id="rId3" Type="http://schemas.openxmlformats.org/officeDocument/2006/relationships/hyperlink" Target="https://youtu.be/OSfCLVSjPw4" TargetMode="External"/><Relationship Id="rId7" Type="http://schemas.openxmlformats.org/officeDocument/2006/relationships/hyperlink" Target="https://youtu.be/5QSVYw7x8nE" TargetMode="External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11" Type="http://schemas.openxmlformats.org/officeDocument/2006/relationships/hyperlink" Target="https://youtu.be/wom32xf8NBg" TargetMode="External"/><Relationship Id="rId5" Type="http://schemas.openxmlformats.org/officeDocument/2006/relationships/hyperlink" Target="https://youtu.be/-alUvrndDps" TargetMode="External"/><Relationship Id="rId15" Type="http://schemas.openxmlformats.org/officeDocument/2006/relationships/hyperlink" Target="https://youtu.be/lFKU8a4RK3E" TargetMode="External"/><Relationship Id="rId10" Type="http://schemas.openxmlformats.org/officeDocument/2006/relationships/image" Target="../media/image34.jpg"/><Relationship Id="rId4" Type="http://schemas.openxmlformats.org/officeDocument/2006/relationships/image" Target="../media/image31.jpg"/><Relationship Id="rId9" Type="http://schemas.openxmlformats.org/officeDocument/2006/relationships/hyperlink" Target="https://youtu.be/yrwcsu8g9Es" TargetMode="External"/><Relationship Id="rId14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hyperlink" Target="https://youtu.be/ZzBTej-IGwU" TargetMode="External"/><Relationship Id="rId3" Type="http://schemas.openxmlformats.org/officeDocument/2006/relationships/hyperlink" Target="https://youtu.be/B10g4PBA4lo" TargetMode="External"/><Relationship Id="rId7" Type="http://schemas.openxmlformats.org/officeDocument/2006/relationships/hyperlink" Target="https://youtu.be/zTuqB5GavrU" TargetMode="External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11" Type="http://schemas.openxmlformats.org/officeDocument/2006/relationships/hyperlink" Target="https://youtu.be/e_Lxz8GqNSM" TargetMode="External"/><Relationship Id="rId5" Type="http://schemas.openxmlformats.org/officeDocument/2006/relationships/hyperlink" Target="https://youtu.be/hvrfn8sa4zY" TargetMode="External"/><Relationship Id="rId10" Type="http://schemas.openxmlformats.org/officeDocument/2006/relationships/image" Target="../media/image41.jpg"/><Relationship Id="rId4" Type="http://schemas.openxmlformats.org/officeDocument/2006/relationships/image" Target="../media/image38.jpg"/><Relationship Id="rId9" Type="http://schemas.openxmlformats.org/officeDocument/2006/relationships/hyperlink" Target="https://youtu.be/Tu_Crit1RLY" TargetMode="External"/><Relationship Id="rId1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hyperlink" Target="https://youtu.be/Nl71rS52gd8" TargetMode="External"/><Relationship Id="rId18" Type="http://schemas.openxmlformats.org/officeDocument/2006/relationships/image" Target="../media/image51.jpg"/><Relationship Id="rId3" Type="http://schemas.openxmlformats.org/officeDocument/2006/relationships/hyperlink" Target="https://youtu.be/DDS-FeQaQnk" TargetMode="External"/><Relationship Id="rId7" Type="http://schemas.openxmlformats.org/officeDocument/2006/relationships/hyperlink" Target="https://youtu.be/qhgVUYFVnZg" TargetMode="External"/><Relationship Id="rId12" Type="http://schemas.openxmlformats.org/officeDocument/2006/relationships/image" Target="../media/image48.jpg"/><Relationship Id="rId17" Type="http://schemas.openxmlformats.org/officeDocument/2006/relationships/hyperlink" Target="https://youtu.be/AbLfWUBd3EE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g"/><Relationship Id="rId11" Type="http://schemas.openxmlformats.org/officeDocument/2006/relationships/hyperlink" Target="https://youtu.be/hmn-56SlD4s" TargetMode="External"/><Relationship Id="rId5" Type="http://schemas.openxmlformats.org/officeDocument/2006/relationships/hyperlink" Target="https://youtu.be/wn8qYt_xBLo" TargetMode="External"/><Relationship Id="rId15" Type="http://schemas.openxmlformats.org/officeDocument/2006/relationships/hyperlink" Target="https://youtu.be/9PLbzUzt3Hw" TargetMode="External"/><Relationship Id="rId10" Type="http://schemas.openxmlformats.org/officeDocument/2006/relationships/image" Target="../media/image47.jpg"/><Relationship Id="rId4" Type="http://schemas.openxmlformats.org/officeDocument/2006/relationships/image" Target="../media/image44.jpg"/><Relationship Id="rId9" Type="http://schemas.openxmlformats.org/officeDocument/2006/relationships/hyperlink" Target="https://youtu.be/1I1I51_OLW0" TargetMode="External"/><Relationship Id="rId14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hyperlink" Target="https://youtu.be/hTK2XH3wgG0" TargetMode="External"/><Relationship Id="rId18" Type="http://schemas.openxmlformats.org/officeDocument/2006/relationships/image" Target="../media/image59.jpg"/><Relationship Id="rId3" Type="http://schemas.openxmlformats.org/officeDocument/2006/relationships/hyperlink" Target="https://youtu.be/4zovQJdU0Xs" TargetMode="External"/><Relationship Id="rId7" Type="http://schemas.openxmlformats.org/officeDocument/2006/relationships/hyperlink" Target="https://youtu.be/8MowssS8wm4" TargetMode="External"/><Relationship Id="rId12" Type="http://schemas.openxmlformats.org/officeDocument/2006/relationships/image" Target="../media/image56.jpg"/><Relationship Id="rId17" Type="http://schemas.openxmlformats.org/officeDocument/2006/relationships/hyperlink" Target="https://youtu.be/rPatPPB6v4c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11" Type="http://schemas.openxmlformats.org/officeDocument/2006/relationships/hyperlink" Target="https://youtu.be/1jAQoENjpxs" TargetMode="External"/><Relationship Id="rId5" Type="http://schemas.openxmlformats.org/officeDocument/2006/relationships/hyperlink" Target="https://youtu.be/Ad5vochUVwM" TargetMode="External"/><Relationship Id="rId15" Type="http://schemas.openxmlformats.org/officeDocument/2006/relationships/hyperlink" Target="https://youtu.be/abci6MlVqD8" TargetMode="External"/><Relationship Id="rId10" Type="http://schemas.openxmlformats.org/officeDocument/2006/relationships/image" Target="../media/image55.jpg"/><Relationship Id="rId4" Type="http://schemas.openxmlformats.org/officeDocument/2006/relationships/image" Target="../media/image52.jpg"/><Relationship Id="rId9" Type="http://schemas.openxmlformats.org/officeDocument/2006/relationships/hyperlink" Target="https://youtu.be/Zby9fH4ErdM" TargetMode="External"/><Relationship Id="rId14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hyperlink" Target="https://youtu.be/JD621riinJc" TargetMode="External"/><Relationship Id="rId18" Type="http://schemas.openxmlformats.org/officeDocument/2006/relationships/image" Target="../media/image67.jpg"/><Relationship Id="rId3" Type="http://schemas.openxmlformats.org/officeDocument/2006/relationships/hyperlink" Target="https://youtu.be/Kw_B7ikiYhk" TargetMode="External"/><Relationship Id="rId21" Type="http://schemas.openxmlformats.org/officeDocument/2006/relationships/hyperlink" Target="https://youtu.be/llRH5-pj_uo" TargetMode="External"/><Relationship Id="rId7" Type="http://schemas.openxmlformats.org/officeDocument/2006/relationships/hyperlink" Target="https://youtu.be/g_OwCZ3ld8M" TargetMode="External"/><Relationship Id="rId12" Type="http://schemas.openxmlformats.org/officeDocument/2006/relationships/image" Target="../media/image64.jpg"/><Relationship Id="rId17" Type="http://schemas.openxmlformats.org/officeDocument/2006/relationships/hyperlink" Target="https://youtu.be/nlfZHn90vdI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6.jpg"/><Relationship Id="rId20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11" Type="http://schemas.openxmlformats.org/officeDocument/2006/relationships/hyperlink" Target="https://youtu.be/WFTZeeijxVE" TargetMode="External"/><Relationship Id="rId5" Type="http://schemas.openxmlformats.org/officeDocument/2006/relationships/hyperlink" Target="https://youtu.be/f6FpWm2i2Yc" TargetMode="External"/><Relationship Id="rId15" Type="http://schemas.openxmlformats.org/officeDocument/2006/relationships/hyperlink" Target="https://youtu.be/EWZpIaA46fA" TargetMode="External"/><Relationship Id="rId10" Type="http://schemas.openxmlformats.org/officeDocument/2006/relationships/image" Target="../media/image63.jpg"/><Relationship Id="rId19" Type="http://schemas.openxmlformats.org/officeDocument/2006/relationships/hyperlink" Target="https://youtu.be/qCpIRUBJGfU" TargetMode="External"/><Relationship Id="rId4" Type="http://schemas.openxmlformats.org/officeDocument/2006/relationships/image" Target="../media/image60.jpg"/><Relationship Id="rId9" Type="http://schemas.openxmlformats.org/officeDocument/2006/relationships/hyperlink" Target="https://youtu.be/prJFhM95i6k" TargetMode="External"/><Relationship Id="rId14" Type="http://schemas.openxmlformats.org/officeDocument/2006/relationships/image" Target="../media/image65.jpg"/><Relationship Id="rId22" Type="http://schemas.openxmlformats.org/officeDocument/2006/relationships/image" Target="../media/image6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hyperlink" Target="https://youtu.be/SCbUDftW9jI" TargetMode="External"/><Relationship Id="rId18" Type="http://schemas.openxmlformats.org/officeDocument/2006/relationships/image" Target="../media/image77.jpg"/><Relationship Id="rId26" Type="http://schemas.openxmlformats.org/officeDocument/2006/relationships/image" Target="../media/image81.jpg"/><Relationship Id="rId3" Type="http://schemas.openxmlformats.org/officeDocument/2006/relationships/hyperlink" Target="https://youtu.be/_AUaNeHOzwg" TargetMode="External"/><Relationship Id="rId21" Type="http://schemas.openxmlformats.org/officeDocument/2006/relationships/hyperlink" Target="https://youtu.be/KtlgswZeumo" TargetMode="External"/><Relationship Id="rId34" Type="http://schemas.openxmlformats.org/officeDocument/2006/relationships/image" Target="../media/image85.jpg"/><Relationship Id="rId7" Type="http://schemas.openxmlformats.org/officeDocument/2006/relationships/hyperlink" Target="https://youtu.be/hiWuzkOrjhM" TargetMode="External"/><Relationship Id="rId12" Type="http://schemas.openxmlformats.org/officeDocument/2006/relationships/image" Target="../media/image74.jpg"/><Relationship Id="rId17" Type="http://schemas.openxmlformats.org/officeDocument/2006/relationships/hyperlink" Target="https://youtu.be/EPwiFDcVIhE" TargetMode="External"/><Relationship Id="rId25" Type="http://schemas.openxmlformats.org/officeDocument/2006/relationships/hyperlink" Target="https://youtu.be/g0wzQlOly4c" TargetMode="External"/><Relationship Id="rId33" Type="http://schemas.openxmlformats.org/officeDocument/2006/relationships/hyperlink" Target="https://youtu.be/f_GWyWZ9zuU" TargetMode="External"/><Relationship Id="rId38" Type="http://schemas.openxmlformats.org/officeDocument/2006/relationships/image" Target="../media/image87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jpg"/><Relationship Id="rId20" Type="http://schemas.openxmlformats.org/officeDocument/2006/relationships/image" Target="../media/image78.jpg"/><Relationship Id="rId29" Type="http://schemas.openxmlformats.org/officeDocument/2006/relationships/hyperlink" Target="https://youtu.be/xddpqV5OWYc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g"/><Relationship Id="rId11" Type="http://schemas.openxmlformats.org/officeDocument/2006/relationships/hyperlink" Target="https://youtu.be/8P-AqA1dgYo" TargetMode="External"/><Relationship Id="rId24" Type="http://schemas.openxmlformats.org/officeDocument/2006/relationships/image" Target="../media/image80.jpg"/><Relationship Id="rId32" Type="http://schemas.openxmlformats.org/officeDocument/2006/relationships/image" Target="../media/image84.jpg"/><Relationship Id="rId37" Type="http://schemas.openxmlformats.org/officeDocument/2006/relationships/hyperlink" Target="https://youtu.be/qZslqGzpJHk" TargetMode="External"/><Relationship Id="rId5" Type="http://schemas.openxmlformats.org/officeDocument/2006/relationships/hyperlink" Target="https://youtu.be/WyyriCRpuCI" TargetMode="External"/><Relationship Id="rId15" Type="http://schemas.openxmlformats.org/officeDocument/2006/relationships/hyperlink" Target="https://youtu.be/LIclN4xSJ_k" TargetMode="External"/><Relationship Id="rId23" Type="http://schemas.openxmlformats.org/officeDocument/2006/relationships/hyperlink" Target="https://youtu.be/tnHrEWNLxDk" TargetMode="External"/><Relationship Id="rId28" Type="http://schemas.openxmlformats.org/officeDocument/2006/relationships/image" Target="../media/image82.jpg"/><Relationship Id="rId36" Type="http://schemas.openxmlformats.org/officeDocument/2006/relationships/image" Target="../media/image86.jpg"/><Relationship Id="rId10" Type="http://schemas.openxmlformats.org/officeDocument/2006/relationships/image" Target="../media/image73.jpg"/><Relationship Id="rId19" Type="http://schemas.openxmlformats.org/officeDocument/2006/relationships/hyperlink" Target="https://youtu.be/2GoPABVSzrM" TargetMode="External"/><Relationship Id="rId31" Type="http://schemas.openxmlformats.org/officeDocument/2006/relationships/hyperlink" Target="https://youtu.be/QJIGhRJaMMU" TargetMode="External"/><Relationship Id="rId4" Type="http://schemas.openxmlformats.org/officeDocument/2006/relationships/image" Target="../media/image70.jpg"/><Relationship Id="rId9" Type="http://schemas.openxmlformats.org/officeDocument/2006/relationships/hyperlink" Target="https://youtu.be/Yab92lpnsq0" TargetMode="External"/><Relationship Id="rId14" Type="http://schemas.openxmlformats.org/officeDocument/2006/relationships/image" Target="../media/image75.jpg"/><Relationship Id="rId22" Type="http://schemas.openxmlformats.org/officeDocument/2006/relationships/image" Target="../media/image79.jpg"/><Relationship Id="rId27" Type="http://schemas.openxmlformats.org/officeDocument/2006/relationships/hyperlink" Target="https://youtu.be/TKzPW0AZtZ4" TargetMode="External"/><Relationship Id="rId30" Type="http://schemas.openxmlformats.org/officeDocument/2006/relationships/image" Target="../media/image83.jpg"/><Relationship Id="rId35" Type="http://schemas.openxmlformats.org/officeDocument/2006/relationships/hyperlink" Target="https://youtu.be/ySS0ORrjLB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50" y="0"/>
            <a:ext cx="4093252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93252" cy="35516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/>
          <p:nvPr/>
        </p:nvSpPr>
        <p:spPr>
          <a:xfrm>
            <a:off x="1688388" y="890788"/>
            <a:ext cx="5534400" cy="22920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262" y="3867975"/>
            <a:ext cx="9178525" cy="1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r="76186"/>
          <a:stretch/>
        </p:blipFill>
        <p:spPr>
          <a:xfrm>
            <a:off x="8186500" y="0"/>
            <a:ext cx="974750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r="49003"/>
          <a:stretch/>
        </p:blipFill>
        <p:spPr>
          <a:xfrm>
            <a:off x="218375" y="468003"/>
            <a:ext cx="974750" cy="226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7">
            <a:alphaModFix/>
          </a:blip>
          <a:srcRect r="6898" b="37915"/>
          <a:stretch/>
        </p:blipFill>
        <p:spPr>
          <a:xfrm>
            <a:off x="-4589" y="0"/>
            <a:ext cx="1420681" cy="112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8">
            <a:alphaModFix/>
          </a:blip>
          <a:srcRect b="9600"/>
          <a:stretch/>
        </p:blipFill>
        <p:spPr>
          <a:xfrm>
            <a:off x="1301175" y="217225"/>
            <a:ext cx="6072525" cy="31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20354" y="2733346"/>
            <a:ext cx="1521525" cy="15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3450" y="3182800"/>
            <a:ext cx="1342375" cy="13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1">
            <a:alphaModFix/>
          </a:blip>
          <a:srcRect t="13438" b="64986"/>
          <a:stretch/>
        </p:blipFill>
        <p:spPr>
          <a:xfrm rot="10800000">
            <a:off x="7329300" y="2447938"/>
            <a:ext cx="1780525" cy="3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54800" y="2066037"/>
            <a:ext cx="616624" cy="6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52038" y="2066037"/>
            <a:ext cx="616624" cy="63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1">
            <a:alphaModFix/>
          </a:blip>
          <a:srcRect t="13438" b="64986"/>
          <a:stretch/>
        </p:blipFill>
        <p:spPr>
          <a:xfrm rot="10800000">
            <a:off x="7329300" y="1686588"/>
            <a:ext cx="1780525" cy="3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63512" y="1323100"/>
            <a:ext cx="680682" cy="5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52062" y="1323100"/>
            <a:ext cx="680682" cy="5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6813014" y="-5054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6149601" y="-50534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5009664" y="-50534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5498051" y="-5054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2886276" y="-3929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2352989" y="-5054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1824764" y="-5054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800808">
            <a:off x="1283476" y="-39296"/>
            <a:ext cx="533923" cy="7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32100" y="2978704"/>
            <a:ext cx="680675" cy="141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72225" y="3867975"/>
            <a:ext cx="4730749" cy="14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7">
            <a:alphaModFix/>
          </a:blip>
          <a:srcRect r="6898" b="37915"/>
          <a:stretch/>
        </p:blipFill>
        <p:spPr>
          <a:xfrm>
            <a:off x="7641286" y="0"/>
            <a:ext cx="1420681" cy="112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208175" y="-22463"/>
            <a:ext cx="865773" cy="6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370150" y="-11225"/>
            <a:ext cx="865773" cy="6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823788" y="-22475"/>
            <a:ext cx="865773" cy="63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18">
            <a:alphaModFix/>
          </a:blip>
          <a:srcRect l="2410" t="6041" r="4139"/>
          <a:stretch/>
        </p:blipFill>
        <p:spPr>
          <a:xfrm flipH="1">
            <a:off x="6878625" y="2978703"/>
            <a:ext cx="2054125" cy="245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descr="Bitmoji Image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550487" y="2256649"/>
            <a:ext cx="2710376" cy="27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70400" y="743550"/>
            <a:ext cx="5534400" cy="2164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50" y="61125"/>
            <a:ext cx="2000125" cy="237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7950" y="30550"/>
            <a:ext cx="2457505" cy="243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3475" y="2797475"/>
            <a:ext cx="3684649" cy="17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72925" y="169275"/>
            <a:ext cx="2249350" cy="2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962" y="2551113"/>
            <a:ext cx="1657160" cy="22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04075" y="2508425"/>
            <a:ext cx="1657175" cy="223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675" y="2640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425" y="3871050"/>
            <a:ext cx="4301024" cy="13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799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07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349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4"/>
          <p:cNvPicPr preferRelativeResize="0"/>
          <p:nvPr/>
        </p:nvPicPr>
        <p:blipFill rotWithShape="1">
          <a:blip r:embed="rId5">
            <a:alphaModFix/>
          </a:blip>
          <a:srcRect b="9600"/>
          <a:stretch/>
        </p:blipFill>
        <p:spPr>
          <a:xfrm>
            <a:off x="2538756" y="953425"/>
            <a:ext cx="4057968" cy="247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5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832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2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4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5245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1857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082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920" y="286005"/>
            <a:ext cx="477256" cy="43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l="12720" t="-4820" r="-12720" b="4820"/>
          <a:stretch/>
        </p:blipFill>
        <p:spPr>
          <a:xfrm>
            <a:off x="2893625" y="1040013"/>
            <a:ext cx="1745850" cy="230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39475" y="1239702"/>
            <a:ext cx="1661625" cy="1960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50" y="0"/>
            <a:ext cx="4093252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159100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b="9600"/>
          <a:stretch/>
        </p:blipFill>
        <p:spPr>
          <a:xfrm>
            <a:off x="1496650" y="780500"/>
            <a:ext cx="5917875" cy="251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1688388" y="890788"/>
            <a:ext cx="5534400" cy="22920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262" y="3867975"/>
            <a:ext cx="9178525" cy="1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4">
            <a:alphaModFix/>
          </a:blip>
          <a:srcRect r="76186"/>
          <a:stretch/>
        </p:blipFill>
        <p:spPr>
          <a:xfrm>
            <a:off x="8085425" y="0"/>
            <a:ext cx="1075825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9425" y="3871050"/>
            <a:ext cx="4301024" cy="13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8">
            <a:alphaModFix/>
          </a:blip>
          <a:srcRect l="2410" t="6041" r="4139"/>
          <a:stretch/>
        </p:blipFill>
        <p:spPr>
          <a:xfrm flipH="1">
            <a:off x="6974036" y="2997109"/>
            <a:ext cx="2054125" cy="245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194147">
            <a:off x="367698" y="2934066"/>
            <a:ext cx="1097975" cy="169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1264">
            <a:off x="1181626" y="427104"/>
            <a:ext cx="969550" cy="14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28291" flipH="1">
            <a:off x="6749412" y="439750"/>
            <a:ext cx="953173" cy="147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25" y="3182800"/>
            <a:ext cx="1677875" cy="16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194147">
            <a:off x="230123" y="2858416"/>
            <a:ext cx="1097975" cy="1697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151" y="0"/>
            <a:ext cx="796925" cy="15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31226" y="0"/>
            <a:ext cx="796925" cy="159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Bitmoji Image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82275" y="2265425"/>
            <a:ext cx="2663325" cy="266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5"/>
          <p:cNvSpPr txBox="1"/>
          <p:nvPr/>
        </p:nvSpPr>
        <p:spPr>
          <a:xfrm>
            <a:off x="1925150" y="1087800"/>
            <a:ext cx="48972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Εδώ θα προσπαθήσω να μαζέψω όσα περισσότερα λογοτεχνικά βιβλία μπορώ,  για να περνάει ευχάριστα η ώρα των παιδιών. Όσο βρισκόμαστε στο σπίτι, αλλά και κάθε φορά που θα βαριούνται, δεν υπάρχει πιο ευχάριστη και συνάμα ωφέλιμη παρέα από ένα βιβλίο.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Σας εύχομαι καλή ακρόαση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Με πολλή αγάπη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Η δασκάλα σου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Κουτελίδα Μαρία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3250" y="0"/>
            <a:ext cx="4093252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093252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 b="9600"/>
          <a:stretch/>
        </p:blipFill>
        <p:spPr>
          <a:xfrm>
            <a:off x="1496650" y="780500"/>
            <a:ext cx="5917875" cy="251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/>
          <p:nvPr/>
        </p:nvSpPr>
        <p:spPr>
          <a:xfrm>
            <a:off x="1688388" y="890788"/>
            <a:ext cx="5534400" cy="22920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262" y="3867975"/>
            <a:ext cx="9178525" cy="1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 rotWithShape="1">
          <a:blip r:embed="rId4">
            <a:alphaModFix/>
          </a:blip>
          <a:srcRect r="76186"/>
          <a:stretch/>
        </p:blipFill>
        <p:spPr>
          <a:xfrm>
            <a:off x="8085425" y="0"/>
            <a:ext cx="1075825" cy="355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7">
            <a:alphaModFix/>
          </a:blip>
          <a:srcRect t="901" b="49589"/>
          <a:stretch/>
        </p:blipFill>
        <p:spPr>
          <a:xfrm>
            <a:off x="4529855" y="670225"/>
            <a:ext cx="1476328" cy="6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7">
            <a:alphaModFix/>
          </a:blip>
          <a:srcRect t="901" b="49589"/>
          <a:stretch/>
        </p:blipFill>
        <p:spPr>
          <a:xfrm>
            <a:off x="2972980" y="670225"/>
            <a:ext cx="1476327" cy="6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7">
            <a:alphaModFix/>
          </a:blip>
          <a:srcRect t="901" b="49589"/>
          <a:stretch/>
        </p:blipFill>
        <p:spPr>
          <a:xfrm>
            <a:off x="1496642" y="670225"/>
            <a:ext cx="1476327" cy="6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7">
            <a:alphaModFix/>
          </a:blip>
          <a:srcRect t="901" b="49589"/>
          <a:stretch/>
        </p:blipFill>
        <p:spPr>
          <a:xfrm>
            <a:off x="6006180" y="670225"/>
            <a:ext cx="1476328" cy="6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9425" y="3871050"/>
            <a:ext cx="4301024" cy="134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6650" y="7805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95650" y="8908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9625" y="8908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8382448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7891898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7323873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6770448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2711373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3383223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4064398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4706523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5417423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6081348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1564373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2211423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926848" y="284105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417373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9">
            <a:alphaModFix/>
          </a:blip>
          <a:srcRect l="8023" t="9495" r="11011" b="-1415"/>
          <a:stretch/>
        </p:blipFill>
        <p:spPr>
          <a:xfrm>
            <a:off x="-36877" y="2787200"/>
            <a:ext cx="761550" cy="108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800" y="810650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2900" y="8908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0187" y="8908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7875" y="7805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86550" y="780500"/>
            <a:ext cx="298999" cy="2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49200" y="920950"/>
            <a:ext cx="298999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4837" y="9765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9162" y="7955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7650" y="920950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2775" y="9058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8650" y="7955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1012" y="9058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8525" y="9765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4087" y="920950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737" y="7955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2600" y="810650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0912" y="905875"/>
            <a:ext cx="265792" cy="2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 rotWithShape="1">
          <a:blip r:embed="rId10">
            <a:alphaModFix/>
          </a:blip>
          <a:srcRect l="2410" t="6041" r="4139"/>
          <a:stretch/>
        </p:blipFill>
        <p:spPr>
          <a:xfrm flipH="1">
            <a:off x="6776786" y="2889709"/>
            <a:ext cx="2054125" cy="245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65725" y="3805312"/>
            <a:ext cx="2054124" cy="102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8488" y="3710612"/>
            <a:ext cx="2054124" cy="102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228912" y="4116437"/>
            <a:ext cx="2054124" cy="102706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6"/>
          <p:cNvSpPr txBox="1"/>
          <p:nvPr/>
        </p:nvSpPr>
        <p:spPr>
          <a:xfrm>
            <a:off x="1718325" y="1354788"/>
            <a:ext cx="5453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Κάθισε αναπαυτικά κι εύχομαι να το απολαύσεις πραγματικά. 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Απλά κάνε κλικ πάνω στο εξώφυλλο του βιβλίου.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-1"/>
            <a:ext cx="1893006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6875" y="0"/>
            <a:ext cx="2375128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5875" y="-1"/>
            <a:ext cx="22193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51000" y="-1"/>
            <a:ext cx="1893003" cy="243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0850" y="2571750"/>
            <a:ext cx="3523342" cy="22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45952" y="2327099"/>
            <a:ext cx="2067434" cy="278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21520" y="2571740"/>
            <a:ext cx="1651650" cy="2422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682" y="168038"/>
            <a:ext cx="1876766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5924" y="152400"/>
            <a:ext cx="180975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1774" y="168038"/>
            <a:ext cx="1876775" cy="250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9950" y="2686049"/>
            <a:ext cx="2187526" cy="232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33200" y="2698274"/>
            <a:ext cx="1630700" cy="226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972025" y="152411"/>
            <a:ext cx="1809750" cy="239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8101" r="28119"/>
          <a:stretch/>
        </p:blipFill>
        <p:spPr>
          <a:xfrm>
            <a:off x="153150" y="150300"/>
            <a:ext cx="1959075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9181" y="150300"/>
            <a:ext cx="2186869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3700" y="150300"/>
            <a:ext cx="2349325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50757" y="150300"/>
            <a:ext cx="2158568" cy="2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3963" y="2781350"/>
            <a:ext cx="2077450" cy="20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37226" y="2652025"/>
            <a:ext cx="1810777" cy="2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l="13122" t="12773" r="11548" b="12437"/>
          <a:stretch/>
        </p:blipFill>
        <p:spPr>
          <a:xfrm>
            <a:off x="4436050" y="2829725"/>
            <a:ext cx="2349325" cy="17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995425" y="2652025"/>
            <a:ext cx="1694982" cy="23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850" y="104800"/>
            <a:ext cx="1621125" cy="22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4625" y="104800"/>
            <a:ext cx="1830433" cy="22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7458" y="152400"/>
            <a:ext cx="2133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3450" y="287271"/>
            <a:ext cx="2804224" cy="15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113" y="2414426"/>
            <a:ext cx="1801755" cy="251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16277" y="2478125"/>
            <a:ext cx="1884058" cy="2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213984" y="2426413"/>
            <a:ext cx="198791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t="4737" b="5188"/>
          <a:stretch/>
        </p:blipFill>
        <p:spPr>
          <a:xfrm>
            <a:off x="6324550" y="2811925"/>
            <a:ext cx="2637300" cy="17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 txBox="1"/>
          <p:nvPr/>
        </p:nvSpPr>
        <p:spPr>
          <a:xfrm>
            <a:off x="3240875" y="112850"/>
            <a:ext cx="2313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Μύθοι του Αισώπου</a:t>
            </a:r>
            <a:endParaRPr sz="1800"/>
          </a:p>
        </p:txBody>
      </p:sp>
      <p:pic>
        <p:nvPicPr>
          <p:cNvPr id="220" name="Google Shape;220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4577" r="14520"/>
          <a:stretch/>
        </p:blipFill>
        <p:spPr>
          <a:xfrm>
            <a:off x="112875" y="40325"/>
            <a:ext cx="1762706" cy="24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6999" y="574553"/>
            <a:ext cx="1715275" cy="212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6963" y="574550"/>
            <a:ext cx="1698936" cy="212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6975" y="112850"/>
            <a:ext cx="1906125" cy="248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24225" y="574550"/>
            <a:ext cx="1503293" cy="21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2400" y="2678975"/>
            <a:ext cx="1725201" cy="23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81626" y="2850625"/>
            <a:ext cx="1647162" cy="21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>
            <a:hlinkClick r:id="rId17"/>
          </p:cNvPr>
          <p:cNvPicPr preferRelativeResize="0"/>
          <p:nvPr/>
        </p:nvPicPr>
        <p:blipFill rotWithShape="1">
          <a:blip r:embed="rId18">
            <a:alphaModFix/>
          </a:blip>
          <a:srcRect l="14560" t="5143" r="13502" b="4936"/>
          <a:stretch/>
        </p:blipFill>
        <p:spPr>
          <a:xfrm>
            <a:off x="3722550" y="2829600"/>
            <a:ext cx="1698925" cy="21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15225" y="2845050"/>
            <a:ext cx="1647175" cy="215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l="18164" t="5640" r="17102" b="5958"/>
          <a:stretch/>
        </p:blipFill>
        <p:spPr>
          <a:xfrm>
            <a:off x="7371926" y="2731399"/>
            <a:ext cx="1698925" cy="232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2"/>
          <p:cNvSpPr txBox="1"/>
          <p:nvPr/>
        </p:nvSpPr>
        <p:spPr>
          <a:xfrm>
            <a:off x="3584700" y="254550"/>
            <a:ext cx="1894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Παραμύθια 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αδελφών Γκριμ</a:t>
            </a:r>
            <a:endParaRPr sz="1600" b="1"/>
          </a:p>
        </p:txBody>
      </p:sp>
      <p:pic>
        <p:nvPicPr>
          <p:cNvPr id="235" name="Google Shape;235;p2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00" y="61050"/>
            <a:ext cx="122106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8275" y="61060"/>
            <a:ext cx="1138300" cy="183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5875" y="61050"/>
            <a:ext cx="122107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6636" r="5582"/>
          <a:stretch/>
        </p:blipFill>
        <p:spPr>
          <a:xfrm>
            <a:off x="5336975" y="61050"/>
            <a:ext cx="1289925" cy="18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67425" y="61050"/>
            <a:ext cx="1221075" cy="18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/>
          <p:nvPr/>
        </p:nvSpPr>
        <p:spPr>
          <a:xfrm>
            <a:off x="3784800" y="2483100"/>
            <a:ext cx="231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 Παραμύθια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Χανς Κρίστιαν Άντερσεν</a:t>
            </a:r>
            <a:endParaRPr sz="1600" b="1"/>
          </a:p>
        </p:txBody>
      </p:sp>
      <p:pic>
        <p:nvPicPr>
          <p:cNvPr id="241" name="Google Shape;241;p22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l="1410" t="15311" r="-1410" b="15622"/>
          <a:stretch/>
        </p:blipFill>
        <p:spPr>
          <a:xfrm>
            <a:off x="200775" y="1951000"/>
            <a:ext cx="1664501" cy="147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l="6073" r="7771"/>
          <a:stretch/>
        </p:blipFill>
        <p:spPr>
          <a:xfrm>
            <a:off x="7805725" y="3527900"/>
            <a:ext cx="1221075" cy="158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7898" y="3481300"/>
            <a:ext cx="1289925" cy="15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10825" y="3490799"/>
            <a:ext cx="1436850" cy="166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890700" y="3505498"/>
            <a:ext cx="1221076" cy="159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154800" y="3520863"/>
            <a:ext cx="1138300" cy="156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336125" y="3535187"/>
            <a:ext cx="1138300" cy="157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600225" y="3535176"/>
            <a:ext cx="1138300" cy="15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3813525" y="1095025"/>
            <a:ext cx="1436850" cy="80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203875" y="2387825"/>
            <a:ext cx="1846176" cy="103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493200" y="1963628"/>
            <a:ext cx="1436850" cy="150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5862850" y="2304710"/>
            <a:ext cx="1157362" cy="1204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7929025" y="68325"/>
            <a:ext cx="1157350" cy="18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86</Words>
  <Application>Microsoft Office PowerPoint</Application>
  <PresentationFormat>Προβολή στην οθόνη (16:9)</PresentationFormat>
  <Paragraphs>12</Paragraphs>
  <Slides>11</Slides>
  <Notes>11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3" baseType="lpstr">
      <vt:lpstr>Arial</vt:lpstr>
      <vt:lpstr>Simple Light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3</cp:revision>
  <dcterms:modified xsi:type="dcterms:W3CDTF">2021-04-02T10:51:29Z</dcterms:modified>
</cp:coreProperties>
</file>