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61" r:id="rId6"/>
    <p:sldId id="262" r:id="rId7"/>
    <p:sldId id="265" r:id="rId8"/>
    <p:sldId id="263" r:id="rId9"/>
    <p:sldId id="266" r:id="rId10"/>
    <p:sldId id="267" r:id="rId11"/>
    <p:sldId id="259" r:id="rId12"/>
    <p:sldId id="26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28/4/2025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ΧΡΩΜΑΤΑ ΝΗΠΙΩΝ: ΑΝΟΙΞΗ ΚΑΙ ΤΕΧΝ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52120"/>
            <a:ext cx="13382625" cy="1371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Γιατί ο Βαν Γκογκ προτιμούσε το κίτρινο χρώμα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0.wp.com/pic.levkonoe.com/images/levkonoe/1095107710851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Παιδικοί Πίνακες | Synthesis Art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6"/>
            <a:ext cx="9144000" cy="700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Πίνακας Λουλούδια στη φύση | Πίνακες Ζωγραφικής Θεσσαλονίκη | Ar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819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guardache.files.wordpress.com/2012/03/cesare-marchesin.jpg?w=806&amp;h=7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2476"/>
            <a:ext cx="9144000" cy="761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Το καλοκαίρι στους πίνακες ζωγραφικής (24 έργα + ιδέες) | Παιδείας Εγκώμιο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00151"/>
            <a:ext cx="9525000" cy="805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πινακες με δεντρα Archives - Paper Hearts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Δέντρα – Eshop Art | ΠΙΝΑΚΕΣ ΖΩΓΡΑΦΙΚΗΣ | ΚΟΡΝΙΖΕΣ | ΕΡΓΑ ΤΕΧΝ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άνοι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Πίνακες ζωγραφικής με θέμα την Άνοιξη – ΝΗΠΙΑΓΩΓΕΙΟ ΟΛΥΜΠΙΑΔΑΣ ΕΛΑΣΣΟΝ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4 λιγότερο γνωστοί πίνακες του Βαν Γκογκ - Αντικλείδ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Προβολή στην οθόνη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panayiotak@outlook.com.gr</cp:lastModifiedBy>
  <cp:revision>17</cp:revision>
  <dcterms:created xsi:type="dcterms:W3CDTF">2025-04-28T02:41:35Z</dcterms:created>
  <dcterms:modified xsi:type="dcterms:W3CDTF">2025-04-28T03:09:36Z</dcterms:modified>
</cp:coreProperties>
</file>