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9" r:id="rId5"/>
    <p:sldId id="269" r:id="rId6"/>
    <p:sldId id="272" r:id="rId7"/>
    <p:sldId id="266" r:id="rId8"/>
    <p:sldId id="270" r:id="rId9"/>
    <p:sldId id="271" r:id="rId10"/>
    <p:sldId id="258" r:id="rId11"/>
    <p:sldId id="261" r:id="rId12"/>
    <p:sldId id="264" r:id="rId13"/>
    <p:sldId id="273" r:id="rId14"/>
    <p:sldId id="274" r:id="rId15"/>
    <p:sldId id="262" r:id="rId1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7C6727C-5F2B-FDDA-C9F1-542BEAA4CE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1C1BC49-1B06-E181-51D4-37B206FB7E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7AD5338-9708-A918-AD56-356D04AB6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211C-73AA-4188-BBF7-D7B2ED8FC176}" type="datetimeFigureOut">
              <a:rPr lang="el-GR" smtClean="0"/>
              <a:t>1/4/2023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CD75B36-7679-67E9-AEC3-58AF9C190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D164604-E016-62CE-462F-920FD6D20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9D911-ADE7-4D04-B48D-5B025EE9B0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3014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073BD5B-EAD5-4D9E-9EEE-FD1432CCC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F205DB4-F47E-FB0E-9C57-AB31360EA0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352B297-FA55-E05A-13E9-564B1DEB1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211C-73AA-4188-BBF7-D7B2ED8FC176}" type="datetimeFigureOut">
              <a:rPr lang="el-GR" smtClean="0"/>
              <a:t>1/4/2023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9181726-6B7B-9553-AA07-885BCA7AF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C135764-CE08-8894-FC2C-F4DAF8CA8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9D911-ADE7-4D04-B48D-5B025EE9B0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3838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A6D2BD32-B36B-5D8A-556B-BA4164E90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4B184FB-E2CF-CC4F-B909-9FE43D65B3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4E57A83-C0AD-9ABC-02F2-D03970F4C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211C-73AA-4188-BBF7-D7B2ED8FC176}" type="datetimeFigureOut">
              <a:rPr lang="el-GR" smtClean="0"/>
              <a:t>1/4/2023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BF6597D-EE84-230E-FA48-AA62FE9EB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DBFCCE4-B84A-53C8-18D4-E00D99753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9D911-ADE7-4D04-B48D-5B025EE9B0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2096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EBA9230-72C6-1FBF-7954-847816C2A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92EF4A1-51E0-E6FC-1F79-250322C1B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3CC432B-7CE8-1D7C-A104-C7CE0E2F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211C-73AA-4188-BBF7-D7B2ED8FC176}" type="datetimeFigureOut">
              <a:rPr lang="el-GR" smtClean="0"/>
              <a:t>1/4/2023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ED677D5-1367-5DBD-A4E2-8B9388D5D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0A19C15-1D9E-3DDC-1E94-1531E573A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9D911-ADE7-4D04-B48D-5B025EE9B0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7426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78DD20E-9044-21FD-920E-F097DA0FC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3935A70-7A0B-E64B-B9DB-66FC3F75B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2C9EA1C-9983-1479-8DD3-DA20AA2F1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211C-73AA-4188-BBF7-D7B2ED8FC176}" type="datetimeFigureOut">
              <a:rPr lang="el-GR" smtClean="0"/>
              <a:t>1/4/2023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0DEFAE7-9EE7-FA93-AB19-AED332E1B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3AC1248-943A-4F75-DA06-F87F9A503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9D911-ADE7-4D04-B48D-5B025EE9B0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0828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6E31E46-1384-9548-FEB2-3A8229C2B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9745AC3-0D2C-2ED3-7F2F-AF5B5B3AB9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8E0377C-719F-A8A1-D6E2-9D2DD1E277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1B9621A-15A8-6D9F-0C7A-FE8675537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211C-73AA-4188-BBF7-D7B2ED8FC176}" type="datetimeFigureOut">
              <a:rPr lang="el-GR" smtClean="0"/>
              <a:t>1/4/2023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98AC302-25AC-9178-5E8E-722E9AD68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05DAAF2-A1BA-1A86-CB3C-6A85029CD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9D911-ADE7-4D04-B48D-5B025EE9B0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7444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0FD01E7-629C-6CB0-8709-BA48A4A7E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E949A4B-A409-8A6A-F05F-A3D02139D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7E8AB21-6454-17B3-0DA9-44A95395EE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287C82C5-E213-7BF2-7364-89D591113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C3F9EE5-7012-2FF9-3940-B28692B38A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99AA11C7-E164-B33E-34DB-19506644B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211C-73AA-4188-BBF7-D7B2ED8FC176}" type="datetimeFigureOut">
              <a:rPr lang="el-GR" smtClean="0"/>
              <a:t>1/4/2023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F7266E36-3AC6-7A9C-6FA6-77B7273F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CA551A7E-627E-0155-19F9-E783A05DC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9D911-ADE7-4D04-B48D-5B025EE9B0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2226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4F1E664-AC7C-2504-26E6-E703D3C4B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4C98245A-3068-C3C2-437D-FDF2355B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211C-73AA-4188-BBF7-D7B2ED8FC176}" type="datetimeFigureOut">
              <a:rPr lang="el-GR" smtClean="0"/>
              <a:t>1/4/2023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2ED8DE1B-5E17-AD98-1BDE-09E9067AE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FF2B7AB-444A-588A-CBE8-8F1B7FC11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9D911-ADE7-4D04-B48D-5B025EE9B0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820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19153E8-1CCD-F923-3C17-E46013F17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211C-73AA-4188-BBF7-D7B2ED8FC176}" type="datetimeFigureOut">
              <a:rPr lang="el-GR" smtClean="0"/>
              <a:t>1/4/2023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3825E1C5-1CCC-EB80-D2EF-AB63D56D7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49B3728-800C-54C8-60B9-3B53337D8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9D911-ADE7-4D04-B48D-5B025EE9B0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3866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D853586-1BC6-1D78-EEC8-7809D5404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5E6FF53-7571-FCDB-448B-A9898947D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BF0B736-BCC7-A58B-9291-C37277883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676F6DA-0F44-77E3-187E-A917E032B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211C-73AA-4188-BBF7-D7B2ED8FC176}" type="datetimeFigureOut">
              <a:rPr lang="el-GR" smtClean="0"/>
              <a:t>1/4/2023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119E732-791A-3891-48A2-5D2D33FDA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76C9224-C945-644A-EEB5-6495586E2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9D911-ADE7-4D04-B48D-5B025EE9B0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9549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817F417-5779-C9B8-E6B5-D5C27BFD3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E6E8D03D-F6F7-25CA-EEFF-904A765586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487B42E-E113-5514-A69E-EC725AA8A8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C7EAB0F-F8A0-E5C3-6F7E-0635842E7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5211C-73AA-4188-BBF7-D7B2ED8FC176}" type="datetimeFigureOut">
              <a:rPr lang="el-GR" smtClean="0"/>
              <a:t>1/4/2023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9F0DBA4-AC9B-9487-7045-05599D1B7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516B143-A097-CB6B-463B-BBACD0059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9D911-ADE7-4D04-B48D-5B025EE9B0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5473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9F7234FC-577B-A6B2-FE55-80EAA747E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636A9C2-AC50-7756-95E0-6BD6FCA82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9A6DDD5-03DE-A7F6-0B55-4144210A65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5211C-73AA-4188-BBF7-D7B2ED8FC176}" type="datetimeFigureOut">
              <a:rPr lang="el-GR" smtClean="0"/>
              <a:t>1/4/2023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D487132-2875-AD02-64C0-FECDDB8DB9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B4F887E-2858-7DA1-FD71-9ECB8644C5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9D911-ADE7-4D04-B48D-5B025EE9B04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773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jpeg"/><Relationship Id="rId7" Type="http://schemas.openxmlformats.org/officeDocument/2006/relationships/hyperlink" Target="https://www.youtube.com/watch?v=i0t36Ewpc4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10" Type="http://schemas.openxmlformats.org/officeDocument/2006/relationships/hyperlink" Target="https://openclipart.org/detail/189463/kendo-uniform-by-fred-the-oyster-204403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hyperlink" Target="https://pixabay.com/ko/%EC%86%8C%EB%85%84-%EB%A7%8C%ED%99%94-%EB%A7%8C%ED%99%94-%EC%BA%90%EB%A6%AD%ED%84%B0-%EC%86%8C%EB%85%80-%EC%82%AC%EB%9E%8C%EB%93%A4-1299263/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10.jpg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F1lm8h-VjVY?feature=oembed" TargetMode="External"/><Relationship Id="rId6" Type="http://schemas.openxmlformats.org/officeDocument/2006/relationships/image" Target="../media/image22.jpg"/><Relationship Id="rId11" Type="http://schemas.openxmlformats.org/officeDocument/2006/relationships/hyperlink" Target="https://www.freepngimg.com/png/27548-cute-kids-photos" TargetMode="External"/><Relationship Id="rId5" Type="http://schemas.openxmlformats.org/officeDocument/2006/relationships/image" Target="../media/image19.jpg"/><Relationship Id="rId10" Type="http://schemas.openxmlformats.org/officeDocument/2006/relationships/image" Target="../media/image24.png"/><Relationship Id="rId4" Type="http://schemas.openxmlformats.org/officeDocument/2006/relationships/image" Target="../media/image2.jpeg"/><Relationship Id="rId9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1.jpeg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i0t36Ewpc4s?feature=oembed" TargetMode="Externa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2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26DE2346-D88E-469A-FB98-B457B4938522}"/>
              </a:ext>
            </a:extLst>
          </p:cNvPr>
          <p:cNvSpPr/>
          <p:nvPr/>
        </p:nvSpPr>
        <p:spPr>
          <a:xfrm>
            <a:off x="0" y="-94456"/>
            <a:ext cx="12192000" cy="134822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521A2E9A-3590-0066-2514-4CA8DFD5094B}"/>
              </a:ext>
            </a:extLst>
          </p:cNvPr>
          <p:cNvSpPr/>
          <p:nvPr/>
        </p:nvSpPr>
        <p:spPr>
          <a:xfrm>
            <a:off x="0" y="4392514"/>
            <a:ext cx="12192000" cy="24654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09F42B74-72BA-0CBF-048D-1B4275197F7C}"/>
              </a:ext>
            </a:extLst>
          </p:cNvPr>
          <p:cNvSpPr/>
          <p:nvPr/>
        </p:nvSpPr>
        <p:spPr>
          <a:xfrm>
            <a:off x="0" y="549487"/>
            <a:ext cx="2177592" cy="609641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FB2392D5-C8D8-7C40-3C5B-6B632911A732}"/>
              </a:ext>
            </a:extLst>
          </p:cNvPr>
          <p:cNvSpPr/>
          <p:nvPr/>
        </p:nvSpPr>
        <p:spPr>
          <a:xfrm>
            <a:off x="9961775" y="590540"/>
            <a:ext cx="2177592" cy="601430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Τραπέζιο 14">
            <a:extLst>
              <a:ext uri="{FF2B5EF4-FFF2-40B4-BE49-F238E27FC236}">
                <a16:creationId xmlns:a16="http://schemas.microsoft.com/office/drawing/2014/main" id="{0A43F4F5-DB43-8994-7B85-D806805BAC45}"/>
              </a:ext>
            </a:extLst>
          </p:cNvPr>
          <p:cNvSpPr/>
          <p:nvPr/>
        </p:nvSpPr>
        <p:spPr>
          <a:xfrm rot="5400000">
            <a:off x="295165" y="2386347"/>
            <a:ext cx="6096413" cy="2422688"/>
          </a:xfrm>
          <a:prstGeom prst="trapezoid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Τραπέζιο 15">
            <a:extLst>
              <a:ext uri="{FF2B5EF4-FFF2-40B4-BE49-F238E27FC236}">
                <a16:creationId xmlns:a16="http://schemas.microsoft.com/office/drawing/2014/main" id="{4A84C942-C2BB-0173-6221-3514FD394AA9}"/>
              </a:ext>
            </a:extLst>
          </p:cNvPr>
          <p:cNvSpPr/>
          <p:nvPr/>
        </p:nvSpPr>
        <p:spPr>
          <a:xfrm rot="16200000">
            <a:off x="5964024" y="2549949"/>
            <a:ext cx="6014301" cy="2177592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CADD51CC-5111-BEC7-20D8-143EDD1806CC}"/>
              </a:ext>
            </a:extLst>
          </p:cNvPr>
          <p:cNvSpPr/>
          <p:nvPr/>
        </p:nvSpPr>
        <p:spPr>
          <a:xfrm>
            <a:off x="4554717" y="1178351"/>
            <a:ext cx="3327662" cy="328995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Πάπυρος: Οριζόντιος 1">
            <a:extLst>
              <a:ext uri="{FF2B5EF4-FFF2-40B4-BE49-F238E27FC236}">
                <a16:creationId xmlns:a16="http://schemas.microsoft.com/office/drawing/2014/main" id="{94D5F466-3113-A641-2D01-5F16D4215E09}"/>
              </a:ext>
            </a:extLst>
          </p:cNvPr>
          <p:cNvSpPr/>
          <p:nvPr/>
        </p:nvSpPr>
        <p:spPr>
          <a:xfrm>
            <a:off x="4554716" y="-94456"/>
            <a:ext cx="3601039" cy="1140831"/>
          </a:xfrm>
          <a:prstGeom prst="horizontalScroll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ΤΟ ΜΟΥΣΕΙΟ ΤΕΧΝΗΣ ΜΑΣ</a:t>
            </a:r>
          </a:p>
        </p:txBody>
      </p:sp>
      <p:sp>
        <p:nvSpPr>
          <p:cNvPr id="3" name="Κορδέλα: Με κλίση προς τα κάτω 2">
            <a:extLst>
              <a:ext uri="{FF2B5EF4-FFF2-40B4-BE49-F238E27FC236}">
                <a16:creationId xmlns:a16="http://schemas.microsoft.com/office/drawing/2014/main" id="{B04931C9-EA94-505E-B356-58AC3E0A9CA2}"/>
              </a:ext>
            </a:extLst>
          </p:cNvPr>
          <p:cNvSpPr/>
          <p:nvPr/>
        </p:nvSpPr>
        <p:spPr>
          <a:xfrm>
            <a:off x="9741030" y="6023728"/>
            <a:ext cx="2450970" cy="622167"/>
          </a:xfrm>
          <a:prstGeom prst="ribbo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9</a:t>
            </a:r>
            <a:r>
              <a:rPr lang="el-GR" baseline="30000" dirty="0"/>
              <a:t>ο</a:t>
            </a:r>
            <a:r>
              <a:rPr lang="el-GR" dirty="0"/>
              <a:t> Ν/Γ Καλλιθέας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CE4659E8-8B1F-F53E-F9E7-B6E2EF800E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982" y="2290532"/>
            <a:ext cx="1956061" cy="18236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A2A04205-D861-40F7-E4A9-A7557FA548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99122" y="2290337"/>
            <a:ext cx="1913641" cy="18665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53F7D992-3C3E-EF64-42FA-1EF2AA1A27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66436" y="2401888"/>
            <a:ext cx="2073896" cy="16952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DCD94294-9EDA-78D6-6964-5478AA521C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125376" y="2374000"/>
            <a:ext cx="2073897" cy="17510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Εικόνα 19">
            <a:hlinkClick r:id="rId7"/>
            <a:extLst>
              <a:ext uri="{FF2B5EF4-FFF2-40B4-BE49-F238E27FC236}">
                <a16:creationId xmlns:a16="http://schemas.microsoft.com/office/drawing/2014/main" id="{9386BC5A-57AD-BAFB-58EC-D03CB50C32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164" y="1465867"/>
            <a:ext cx="2788765" cy="27145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Εικόνα 23">
            <a:extLst>
              <a:ext uri="{FF2B5EF4-FFF2-40B4-BE49-F238E27FC236}">
                <a16:creationId xmlns:a16="http://schemas.microsoft.com/office/drawing/2014/main" id="{D057EAAC-B699-24DD-85ED-7760F7C430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947953" y="4687671"/>
            <a:ext cx="3606763" cy="1983956"/>
          </a:xfrm>
          <a:prstGeom prst="rect">
            <a:avLst/>
          </a:prstGeom>
        </p:spPr>
      </p:pic>
      <p:sp>
        <p:nvSpPr>
          <p:cNvPr id="25" name="Βέλος: Δεξιό 24">
            <a:extLst>
              <a:ext uri="{FF2B5EF4-FFF2-40B4-BE49-F238E27FC236}">
                <a16:creationId xmlns:a16="http://schemas.microsoft.com/office/drawing/2014/main" id="{875EF6F2-7A8F-DEB0-0235-25EA544E1F9D}"/>
              </a:ext>
            </a:extLst>
          </p:cNvPr>
          <p:cNvSpPr/>
          <p:nvPr/>
        </p:nvSpPr>
        <p:spPr>
          <a:xfrm>
            <a:off x="5605020" y="5587734"/>
            <a:ext cx="1348032" cy="108389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EI</a:t>
            </a:r>
            <a:r>
              <a:rPr lang="el-GR" dirty="0"/>
              <a:t>ΣΟΔΟΣ</a:t>
            </a:r>
          </a:p>
        </p:txBody>
      </p:sp>
    </p:spTree>
    <p:extLst>
      <p:ext uri="{BB962C8B-B14F-4D97-AF65-F5344CB8AC3E}">
        <p14:creationId xmlns:p14="http://schemas.microsoft.com/office/powerpoint/2010/main" val="4009176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26DE2346-D88E-469A-FB98-B457B4938522}"/>
              </a:ext>
            </a:extLst>
          </p:cNvPr>
          <p:cNvSpPr/>
          <p:nvPr/>
        </p:nvSpPr>
        <p:spPr>
          <a:xfrm>
            <a:off x="0" y="-94456"/>
            <a:ext cx="12192000" cy="134822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521A2E9A-3590-0066-2514-4CA8DFD5094B}"/>
              </a:ext>
            </a:extLst>
          </p:cNvPr>
          <p:cNvSpPr/>
          <p:nvPr/>
        </p:nvSpPr>
        <p:spPr>
          <a:xfrm>
            <a:off x="0" y="4468304"/>
            <a:ext cx="12192000" cy="24654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09F42B74-72BA-0CBF-048D-1B4275197F7C}"/>
              </a:ext>
            </a:extLst>
          </p:cNvPr>
          <p:cNvSpPr/>
          <p:nvPr/>
        </p:nvSpPr>
        <p:spPr>
          <a:xfrm>
            <a:off x="0" y="549487"/>
            <a:ext cx="2177592" cy="609641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FB2392D5-C8D8-7C40-3C5B-6B632911A732}"/>
              </a:ext>
            </a:extLst>
          </p:cNvPr>
          <p:cNvSpPr/>
          <p:nvPr/>
        </p:nvSpPr>
        <p:spPr>
          <a:xfrm>
            <a:off x="10014408" y="631594"/>
            <a:ext cx="2177592" cy="601430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Τραπέζιο 14">
            <a:extLst>
              <a:ext uri="{FF2B5EF4-FFF2-40B4-BE49-F238E27FC236}">
                <a16:creationId xmlns:a16="http://schemas.microsoft.com/office/drawing/2014/main" id="{0A43F4F5-DB43-8994-7B85-D806805BAC45}"/>
              </a:ext>
            </a:extLst>
          </p:cNvPr>
          <p:cNvSpPr/>
          <p:nvPr/>
        </p:nvSpPr>
        <p:spPr>
          <a:xfrm rot="5400000">
            <a:off x="473489" y="2208023"/>
            <a:ext cx="6096413" cy="2779335"/>
          </a:xfrm>
          <a:prstGeom prst="trapezoid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Τραπέζιο 15">
            <a:extLst>
              <a:ext uri="{FF2B5EF4-FFF2-40B4-BE49-F238E27FC236}">
                <a16:creationId xmlns:a16="http://schemas.microsoft.com/office/drawing/2014/main" id="{4A84C942-C2BB-0173-6221-3514FD394AA9}"/>
              </a:ext>
            </a:extLst>
          </p:cNvPr>
          <p:cNvSpPr/>
          <p:nvPr/>
        </p:nvSpPr>
        <p:spPr>
          <a:xfrm rot="16200000">
            <a:off x="5841476" y="2427402"/>
            <a:ext cx="6014301" cy="2422688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CADD51CC-5111-BEC7-20D8-143EDD1806CC}"/>
              </a:ext>
            </a:extLst>
          </p:cNvPr>
          <p:cNvSpPr/>
          <p:nvPr/>
        </p:nvSpPr>
        <p:spPr>
          <a:xfrm>
            <a:off x="4911364" y="1253765"/>
            <a:ext cx="2707063" cy="321453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F10D6422-B85A-8292-A0F4-55A1F47B62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39184" y="-1543639"/>
            <a:ext cx="6857999" cy="994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26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26DE2346-D88E-469A-FB98-B457B4938522}"/>
              </a:ext>
            </a:extLst>
          </p:cNvPr>
          <p:cNvSpPr/>
          <p:nvPr/>
        </p:nvSpPr>
        <p:spPr>
          <a:xfrm>
            <a:off x="0" y="-94456"/>
            <a:ext cx="12192000" cy="134822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521A2E9A-3590-0066-2514-4CA8DFD5094B}"/>
              </a:ext>
            </a:extLst>
          </p:cNvPr>
          <p:cNvSpPr/>
          <p:nvPr/>
        </p:nvSpPr>
        <p:spPr>
          <a:xfrm>
            <a:off x="0" y="4468304"/>
            <a:ext cx="12192000" cy="24654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09F42B74-72BA-0CBF-048D-1B4275197F7C}"/>
              </a:ext>
            </a:extLst>
          </p:cNvPr>
          <p:cNvSpPr/>
          <p:nvPr/>
        </p:nvSpPr>
        <p:spPr>
          <a:xfrm>
            <a:off x="0" y="549487"/>
            <a:ext cx="2177592" cy="609641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FB2392D5-C8D8-7C40-3C5B-6B632911A732}"/>
              </a:ext>
            </a:extLst>
          </p:cNvPr>
          <p:cNvSpPr/>
          <p:nvPr/>
        </p:nvSpPr>
        <p:spPr>
          <a:xfrm>
            <a:off x="10014408" y="631594"/>
            <a:ext cx="2177592" cy="601430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Τραπέζιο 14">
            <a:extLst>
              <a:ext uri="{FF2B5EF4-FFF2-40B4-BE49-F238E27FC236}">
                <a16:creationId xmlns:a16="http://schemas.microsoft.com/office/drawing/2014/main" id="{0A43F4F5-DB43-8994-7B85-D806805BAC45}"/>
              </a:ext>
            </a:extLst>
          </p:cNvPr>
          <p:cNvSpPr/>
          <p:nvPr/>
        </p:nvSpPr>
        <p:spPr>
          <a:xfrm rot="5400000">
            <a:off x="473489" y="2208023"/>
            <a:ext cx="6096413" cy="2779335"/>
          </a:xfrm>
          <a:prstGeom prst="trapezoid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Τραπέζιο 15">
            <a:extLst>
              <a:ext uri="{FF2B5EF4-FFF2-40B4-BE49-F238E27FC236}">
                <a16:creationId xmlns:a16="http://schemas.microsoft.com/office/drawing/2014/main" id="{4A84C942-C2BB-0173-6221-3514FD394AA9}"/>
              </a:ext>
            </a:extLst>
          </p:cNvPr>
          <p:cNvSpPr/>
          <p:nvPr/>
        </p:nvSpPr>
        <p:spPr>
          <a:xfrm rot="16200000">
            <a:off x="5841476" y="2427402"/>
            <a:ext cx="6014301" cy="2422688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CADD51CC-5111-BEC7-20D8-143EDD1806CC}"/>
              </a:ext>
            </a:extLst>
          </p:cNvPr>
          <p:cNvSpPr/>
          <p:nvPr/>
        </p:nvSpPr>
        <p:spPr>
          <a:xfrm>
            <a:off x="4911364" y="1253765"/>
            <a:ext cx="2707063" cy="321453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FA399B2F-02E8-1349-B0C3-FEF01F2EDF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96925" y="-1443482"/>
            <a:ext cx="6384304" cy="97944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33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83226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26DE2346-D88E-469A-FB98-B457B4938522}"/>
              </a:ext>
            </a:extLst>
          </p:cNvPr>
          <p:cNvSpPr/>
          <p:nvPr/>
        </p:nvSpPr>
        <p:spPr>
          <a:xfrm>
            <a:off x="0" y="-94456"/>
            <a:ext cx="12192000" cy="134822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521A2E9A-3590-0066-2514-4CA8DFD5094B}"/>
              </a:ext>
            </a:extLst>
          </p:cNvPr>
          <p:cNvSpPr/>
          <p:nvPr/>
        </p:nvSpPr>
        <p:spPr>
          <a:xfrm>
            <a:off x="0" y="4468304"/>
            <a:ext cx="12192000" cy="24654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09F42B74-72BA-0CBF-048D-1B4275197F7C}"/>
              </a:ext>
            </a:extLst>
          </p:cNvPr>
          <p:cNvSpPr/>
          <p:nvPr/>
        </p:nvSpPr>
        <p:spPr>
          <a:xfrm>
            <a:off x="0" y="549487"/>
            <a:ext cx="2177592" cy="609641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FB2392D5-C8D8-7C40-3C5B-6B632911A732}"/>
              </a:ext>
            </a:extLst>
          </p:cNvPr>
          <p:cNvSpPr/>
          <p:nvPr/>
        </p:nvSpPr>
        <p:spPr>
          <a:xfrm>
            <a:off x="10014408" y="631594"/>
            <a:ext cx="2177592" cy="601430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Τραπέζιο 14">
            <a:extLst>
              <a:ext uri="{FF2B5EF4-FFF2-40B4-BE49-F238E27FC236}">
                <a16:creationId xmlns:a16="http://schemas.microsoft.com/office/drawing/2014/main" id="{0A43F4F5-DB43-8994-7B85-D806805BAC45}"/>
              </a:ext>
            </a:extLst>
          </p:cNvPr>
          <p:cNvSpPr/>
          <p:nvPr/>
        </p:nvSpPr>
        <p:spPr>
          <a:xfrm rot="5400000">
            <a:off x="473489" y="2208023"/>
            <a:ext cx="6096413" cy="2779335"/>
          </a:xfrm>
          <a:prstGeom prst="trapezoid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Τραπέζιο 15">
            <a:extLst>
              <a:ext uri="{FF2B5EF4-FFF2-40B4-BE49-F238E27FC236}">
                <a16:creationId xmlns:a16="http://schemas.microsoft.com/office/drawing/2014/main" id="{4A84C942-C2BB-0173-6221-3514FD394AA9}"/>
              </a:ext>
            </a:extLst>
          </p:cNvPr>
          <p:cNvSpPr/>
          <p:nvPr/>
        </p:nvSpPr>
        <p:spPr>
          <a:xfrm rot="16200000">
            <a:off x="5841476" y="2427402"/>
            <a:ext cx="6014301" cy="2422688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CADD51CC-5111-BEC7-20D8-143EDD1806CC}"/>
              </a:ext>
            </a:extLst>
          </p:cNvPr>
          <p:cNvSpPr/>
          <p:nvPr/>
        </p:nvSpPr>
        <p:spPr>
          <a:xfrm>
            <a:off x="4911364" y="1253765"/>
            <a:ext cx="2707063" cy="321453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071B3CCA-F3C7-936F-3B3F-2B648A7B39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0302" y="-1823995"/>
            <a:ext cx="6551440" cy="1038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864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26DE2346-D88E-469A-FB98-B457B4938522}"/>
              </a:ext>
            </a:extLst>
          </p:cNvPr>
          <p:cNvSpPr/>
          <p:nvPr/>
        </p:nvSpPr>
        <p:spPr>
          <a:xfrm>
            <a:off x="0" y="-94456"/>
            <a:ext cx="12192000" cy="134822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521A2E9A-3590-0066-2514-4CA8DFD5094B}"/>
              </a:ext>
            </a:extLst>
          </p:cNvPr>
          <p:cNvSpPr/>
          <p:nvPr/>
        </p:nvSpPr>
        <p:spPr>
          <a:xfrm>
            <a:off x="0" y="4468304"/>
            <a:ext cx="12192000" cy="24654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09F42B74-72BA-0CBF-048D-1B4275197F7C}"/>
              </a:ext>
            </a:extLst>
          </p:cNvPr>
          <p:cNvSpPr/>
          <p:nvPr/>
        </p:nvSpPr>
        <p:spPr>
          <a:xfrm>
            <a:off x="0" y="549487"/>
            <a:ext cx="2177592" cy="609641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FB2392D5-C8D8-7C40-3C5B-6B632911A732}"/>
              </a:ext>
            </a:extLst>
          </p:cNvPr>
          <p:cNvSpPr/>
          <p:nvPr/>
        </p:nvSpPr>
        <p:spPr>
          <a:xfrm>
            <a:off x="10014408" y="631594"/>
            <a:ext cx="2177592" cy="601430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Τραπέζιο 14">
            <a:extLst>
              <a:ext uri="{FF2B5EF4-FFF2-40B4-BE49-F238E27FC236}">
                <a16:creationId xmlns:a16="http://schemas.microsoft.com/office/drawing/2014/main" id="{0A43F4F5-DB43-8994-7B85-D806805BAC45}"/>
              </a:ext>
            </a:extLst>
          </p:cNvPr>
          <p:cNvSpPr/>
          <p:nvPr/>
        </p:nvSpPr>
        <p:spPr>
          <a:xfrm rot="5400000">
            <a:off x="473489" y="2208023"/>
            <a:ext cx="6096413" cy="2779335"/>
          </a:xfrm>
          <a:prstGeom prst="trapezoid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Τραπέζιο 15">
            <a:extLst>
              <a:ext uri="{FF2B5EF4-FFF2-40B4-BE49-F238E27FC236}">
                <a16:creationId xmlns:a16="http://schemas.microsoft.com/office/drawing/2014/main" id="{4A84C942-C2BB-0173-6221-3514FD394AA9}"/>
              </a:ext>
            </a:extLst>
          </p:cNvPr>
          <p:cNvSpPr/>
          <p:nvPr/>
        </p:nvSpPr>
        <p:spPr>
          <a:xfrm rot="16200000">
            <a:off x="5841476" y="2427402"/>
            <a:ext cx="6014301" cy="2422688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CADD51CC-5111-BEC7-20D8-143EDD1806CC}"/>
              </a:ext>
            </a:extLst>
          </p:cNvPr>
          <p:cNvSpPr/>
          <p:nvPr/>
        </p:nvSpPr>
        <p:spPr>
          <a:xfrm>
            <a:off x="4911364" y="1253765"/>
            <a:ext cx="2707063" cy="321453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5F84FD98-DD93-F096-0749-0D2DA38973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83585" y="-1729820"/>
            <a:ext cx="6297103" cy="104543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69775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26DE2346-D88E-469A-FB98-B457B4938522}"/>
              </a:ext>
            </a:extLst>
          </p:cNvPr>
          <p:cNvSpPr/>
          <p:nvPr/>
        </p:nvSpPr>
        <p:spPr>
          <a:xfrm>
            <a:off x="0" y="-94456"/>
            <a:ext cx="12192000" cy="134822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521A2E9A-3590-0066-2514-4CA8DFD5094B}"/>
              </a:ext>
            </a:extLst>
          </p:cNvPr>
          <p:cNvSpPr/>
          <p:nvPr/>
        </p:nvSpPr>
        <p:spPr>
          <a:xfrm>
            <a:off x="0" y="4468304"/>
            <a:ext cx="12192000" cy="24654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09F42B74-72BA-0CBF-048D-1B4275197F7C}"/>
              </a:ext>
            </a:extLst>
          </p:cNvPr>
          <p:cNvSpPr/>
          <p:nvPr/>
        </p:nvSpPr>
        <p:spPr>
          <a:xfrm>
            <a:off x="0" y="549487"/>
            <a:ext cx="2177592" cy="609641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FB2392D5-C8D8-7C40-3C5B-6B632911A732}"/>
              </a:ext>
            </a:extLst>
          </p:cNvPr>
          <p:cNvSpPr/>
          <p:nvPr/>
        </p:nvSpPr>
        <p:spPr>
          <a:xfrm>
            <a:off x="10014408" y="631594"/>
            <a:ext cx="2177592" cy="601430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Τραπέζιο 14">
            <a:extLst>
              <a:ext uri="{FF2B5EF4-FFF2-40B4-BE49-F238E27FC236}">
                <a16:creationId xmlns:a16="http://schemas.microsoft.com/office/drawing/2014/main" id="{0A43F4F5-DB43-8994-7B85-D806805BAC45}"/>
              </a:ext>
            </a:extLst>
          </p:cNvPr>
          <p:cNvSpPr/>
          <p:nvPr/>
        </p:nvSpPr>
        <p:spPr>
          <a:xfrm rot="5400000">
            <a:off x="473489" y="2208023"/>
            <a:ext cx="6096413" cy="2779335"/>
          </a:xfrm>
          <a:prstGeom prst="trapezoid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Τραπέζιο 15">
            <a:extLst>
              <a:ext uri="{FF2B5EF4-FFF2-40B4-BE49-F238E27FC236}">
                <a16:creationId xmlns:a16="http://schemas.microsoft.com/office/drawing/2014/main" id="{4A84C942-C2BB-0173-6221-3514FD394AA9}"/>
              </a:ext>
            </a:extLst>
          </p:cNvPr>
          <p:cNvSpPr/>
          <p:nvPr/>
        </p:nvSpPr>
        <p:spPr>
          <a:xfrm rot="16200000">
            <a:off x="5841476" y="2427402"/>
            <a:ext cx="6014301" cy="2422688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CADD51CC-5111-BEC7-20D8-143EDD1806CC}"/>
              </a:ext>
            </a:extLst>
          </p:cNvPr>
          <p:cNvSpPr/>
          <p:nvPr/>
        </p:nvSpPr>
        <p:spPr>
          <a:xfrm>
            <a:off x="4911364" y="1253765"/>
            <a:ext cx="2707063" cy="321453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5288EC09-E809-5774-4BAF-67ED0E02F6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8554" y="-1699185"/>
            <a:ext cx="6433792" cy="102563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47081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26DE2346-D88E-469A-FB98-B457B4938522}"/>
              </a:ext>
            </a:extLst>
          </p:cNvPr>
          <p:cNvSpPr/>
          <p:nvPr/>
        </p:nvSpPr>
        <p:spPr>
          <a:xfrm>
            <a:off x="0" y="-94456"/>
            <a:ext cx="12192000" cy="134822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521A2E9A-3590-0066-2514-4CA8DFD5094B}"/>
              </a:ext>
            </a:extLst>
          </p:cNvPr>
          <p:cNvSpPr/>
          <p:nvPr/>
        </p:nvSpPr>
        <p:spPr>
          <a:xfrm>
            <a:off x="0" y="4468304"/>
            <a:ext cx="12192000" cy="24654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09F42B74-72BA-0CBF-048D-1B4275197F7C}"/>
              </a:ext>
            </a:extLst>
          </p:cNvPr>
          <p:cNvSpPr/>
          <p:nvPr/>
        </p:nvSpPr>
        <p:spPr>
          <a:xfrm>
            <a:off x="0" y="549487"/>
            <a:ext cx="2177592" cy="609641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FB2392D5-C8D8-7C40-3C5B-6B632911A732}"/>
              </a:ext>
            </a:extLst>
          </p:cNvPr>
          <p:cNvSpPr/>
          <p:nvPr/>
        </p:nvSpPr>
        <p:spPr>
          <a:xfrm>
            <a:off x="10014408" y="631594"/>
            <a:ext cx="2177592" cy="601430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Τραπέζιο 14">
            <a:extLst>
              <a:ext uri="{FF2B5EF4-FFF2-40B4-BE49-F238E27FC236}">
                <a16:creationId xmlns:a16="http://schemas.microsoft.com/office/drawing/2014/main" id="{0A43F4F5-DB43-8994-7B85-D806805BAC45}"/>
              </a:ext>
            </a:extLst>
          </p:cNvPr>
          <p:cNvSpPr/>
          <p:nvPr/>
        </p:nvSpPr>
        <p:spPr>
          <a:xfrm rot="5400000">
            <a:off x="473489" y="2208023"/>
            <a:ext cx="6096413" cy="2779335"/>
          </a:xfrm>
          <a:prstGeom prst="trapezoid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Τραπέζιο 15">
            <a:extLst>
              <a:ext uri="{FF2B5EF4-FFF2-40B4-BE49-F238E27FC236}">
                <a16:creationId xmlns:a16="http://schemas.microsoft.com/office/drawing/2014/main" id="{4A84C942-C2BB-0173-6221-3514FD394AA9}"/>
              </a:ext>
            </a:extLst>
          </p:cNvPr>
          <p:cNvSpPr/>
          <p:nvPr/>
        </p:nvSpPr>
        <p:spPr>
          <a:xfrm rot="16200000">
            <a:off x="5841476" y="2427402"/>
            <a:ext cx="6014301" cy="2422688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CADD51CC-5111-BEC7-20D8-143EDD1806CC}"/>
              </a:ext>
            </a:extLst>
          </p:cNvPr>
          <p:cNvSpPr/>
          <p:nvPr/>
        </p:nvSpPr>
        <p:spPr>
          <a:xfrm>
            <a:off x="4912543" y="1253765"/>
            <a:ext cx="2707063" cy="321453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Καρδιά 7">
            <a:extLst>
              <a:ext uri="{FF2B5EF4-FFF2-40B4-BE49-F238E27FC236}">
                <a16:creationId xmlns:a16="http://schemas.microsoft.com/office/drawing/2014/main" id="{23D7DC39-BEF4-F5BA-4991-8224BC9BE298}"/>
              </a:ext>
            </a:extLst>
          </p:cNvPr>
          <p:cNvSpPr/>
          <p:nvPr/>
        </p:nvSpPr>
        <p:spPr>
          <a:xfrm>
            <a:off x="4973618" y="1459385"/>
            <a:ext cx="2737503" cy="228520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Γιατί όταν συνεργαζόμαστε δημιουργούμε θαύματα…</a:t>
            </a:r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354F9A5D-22B6-5C00-3F7C-11E17843A1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47342" y="2871636"/>
            <a:ext cx="2724037" cy="20644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5E2EFBDC-CA2C-380C-EAAE-28DD3115B4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54398" y="2905415"/>
            <a:ext cx="2724037" cy="19969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9A48D9FD-0C22-9657-CBCA-BEB3A514D1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41953" y="2955303"/>
            <a:ext cx="2724349" cy="17345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33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Εικόνα 21">
            <a:extLst>
              <a:ext uri="{FF2B5EF4-FFF2-40B4-BE49-F238E27FC236}">
                <a16:creationId xmlns:a16="http://schemas.microsoft.com/office/drawing/2014/main" id="{49F75059-557D-3DC0-B681-4A7E7BB034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47194" y="3035313"/>
            <a:ext cx="2831423" cy="18445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Κορδέλα: Καμπύλη με κλίση προς τα επάνω 24">
            <a:extLst>
              <a:ext uri="{FF2B5EF4-FFF2-40B4-BE49-F238E27FC236}">
                <a16:creationId xmlns:a16="http://schemas.microsoft.com/office/drawing/2014/main" id="{2772E4C6-BAFE-4398-588B-23424DAE6AA4}"/>
              </a:ext>
            </a:extLst>
          </p:cNvPr>
          <p:cNvSpPr/>
          <p:nvPr/>
        </p:nvSpPr>
        <p:spPr>
          <a:xfrm>
            <a:off x="4229572" y="5604235"/>
            <a:ext cx="3693737" cy="1116266"/>
          </a:xfrm>
          <a:prstGeom prst="ellipseRibbon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ΕΥΧΑΡΙΣΤΟΥΜΕ</a:t>
            </a:r>
          </a:p>
        </p:txBody>
      </p:sp>
      <p:pic>
        <p:nvPicPr>
          <p:cNvPr id="2" name="Ηλεκτρονικά πολυμέσα 1" title="&quot;ΟΠΟΥ ΥΠΑΡΧΕΙ ΑΓΑΠΗ &quot;">
            <a:hlinkClick r:id="" action="ppaction://media"/>
            <a:extLst>
              <a:ext uri="{FF2B5EF4-FFF2-40B4-BE49-F238E27FC236}">
                <a16:creationId xmlns:a16="http://schemas.microsoft.com/office/drawing/2014/main" id="{31E31601-D9BE-7577-8DA5-F9F35FC2DD5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4982646" y="3795160"/>
            <a:ext cx="2540000" cy="1905000"/>
          </a:xfrm>
          <a:prstGeom prst="rect">
            <a:avLst/>
          </a:prstGeom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2EBB54E3-4474-08B5-DB8C-6F38580C17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859818" y="5074553"/>
            <a:ext cx="1570727" cy="171655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529C5A0-9601-943B-0F3E-150BD314651C}"/>
              </a:ext>
            </a:extLst>
          </p:cNvPr>
          <p:cNvSpPr txBox="1"/>
          <p:nvPr/>
        </p:nvSpPr>
        <p:spPr>
          <a:xfrm>
            <a:off x="784562" y="6333531"/>
            <a:ext cx="2245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900" dirty="0"/>
          </a:p>
        </p:txBody>
      </p:sp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7E683A2F-D0BF-BEA5-5F2F-0B243FDDDE2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8848626" y="5119267"/>
            <a:ext cx="2348851" cy="167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33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26DE2346-D88E-469A-FB98-B457B4938522}"/>
              </a:ext>
            </a:extLst>
          </p:cNvPr>
          <p:cNvSpPr/>
          <p:nvPr/>
        </p:nvSpPr>
        <p:spPr>
          <a:xfrm>
            <a:off x="0" y="-94456"/>
            <a:ext cx="12192000" cy="134822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521A2E9A-3590-0066-2514-4CA8DFD5094B}"/>
              </a:ext>
            </a:extLst>
          </p:cNvPr>
          <p:cNvSpPr/>
          <p:nvPr/>
        </p:nvSpPr>
        <p:spPr>
          <a:xfrm>
            <a:off x="0" y="4468304"/>
            <a:ext cx="12192000" cy="24654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09F42B74-72BA-0CBF-048D-1B4275197F7C}"/>
              </a:ext>
            </a:extLst>
          </p:cNvPr>
          <p:cNvSpPr/>
          <p:nvPr/>
        </p:nvSpPr>
        <p:spPr>
          <a:xfrm>
            <a:off x="0" y="549487"/>
            <a:ext cx="2177592" cy="609641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FB2392D5-C8D8-7C40-3C5B-6B632911A732}"/>
              </a:ext>
            </a:extLst>
          </p:cNvPr>
          <p:cNvSpPr/>
          <p:nvPr/>
        </p:nvSpPr>
        <p:spPr>
          <a:xfrm>
            <a:off x="9888718" y="631594"/>
            <a:ext cx="2303282" cy="601430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Τραπέζιο 14">
            <a:extLst>
              <a:ext uri="{FF2B5EF4-FFF2-40B4-BE49-F238E27FC236}">
                <a16:creationId xmlns:a16="http://schemas.microsoft.com/office/drawing/2014/main" id="{0A43F4F5-DB43-8994-7B85-D806805BAC45}"/>
              </a:ext>
            </a:extLst>
          </p:cNvPr>
          <p:cNvSpPr/>
          <p:nvPr/>
        </p:nvSpPr>
        <p:spPr>
          <a:xfrm rot="5400000">
            <a:off x="402788" y="2278723"/>
            <a:ext cx="6096413" cy="2637935"/>
          </a:xfrm>
          <a:prstGeom prst="trapezoid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Τραπέζιο 15">
            <a:extLst>
              <a:ext uri="{FF2B5EF4-FFF2-40B4-BE49-F238E27FC236}">
                <a16:creationId xmlns:a16="http://schemas.microsoft.com/office/drawing/2014/main" id="{4A84C942-C2BB-0173-6221-3514FD394AA9}"/>
              </a:ext>
            </a:extLst>
          </p:cNvPr>
          <p:cNvSpPr/>
          <p:nvPr/>
        </p:nvSpPr>
        <p:spPr>
          <a:xfrm rot="16200000">
            <a:off x="5793557" y="2379482"/>
            <a:ext cx="6014301" cy="2518527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CADD51CC-5111-BEC7-20D8-143EDD1806CC}"/>
              </a:ext>
            </a:extLst>
          </p:cNvPr>
          <p:cNvSpPr/>
          <p:nvPr/>
        </p:nvSpPr>
        <p:spPr>
          <a:xfrm>
            <a:off x="4738536" y="1197392"/>
            <a:ext cx="2802909" cy="327091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FA5692AD-84C9-65DB-F30A-39558ECCFF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2653" y="2211959"/>
            <a:ext cx="1692490" cy="20711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Εικόνα 21">
            <a:extLst>
              <a:ext uri="{FF2B5EF4-FFF2-40B4-BE49-F238E27FC236}">
                <a16:creationId xmlns:a16="http://schemas.microsoft.com/office/drawing/2014/main" id="{7DD9917C-62EC-A535-F5EB-3BE5FAA963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89223" y="2191736"/>
            <a:ext cx="1781670" cy="21775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Εικόνα 25">
            <a:extLst>
              <a:ext uri="{FF2B5EF4-FFF2-40B4-BE49-F238E27FC236}">
                <a16:creationId xmlns:a16="http://schemas.microsoft.com/office/drawing/2014/main" id="{A6232B87-2BBB-0FF8-D09A-6ABE995C00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327062" y="2513041"/>
            <a:ext cx="1597846" cy="17368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Εικόνα 27">
            <a:extLst>
              <a:ext uri="{FF2B5EF4-FFF2-40B4-BE49-F238E27FC236}">
                <a16:creationId xmlns:a16="http://schemas.microsoft.com/office/drawing/2014/main" id="{77825932-F405-EA2D-D3AB-3A64D99F90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26533" y="2403846"/>
            <a:ext cx="1607270" cy="19647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" name="Φυσαλίδα ομιλίας: Έλλειψη 28">
            <a:extLst>
              <a:ext uri="{FF2B5EF4-FFF2-40B4-BE49-F238E27FC236}">
                <a16:creationId xmlns:a16="http://schemas.microsoft.com/office/drawing/2014/main" id="{6605AA6C-48B4-614B-38F4-EB3AB5D95DE4}"/>
              </a:ext>
            </a:extLst>
          </p:cNvPr>
          <p:cNvSpPr/>
          <p:nvPr/>
        </p:nvSpPr>
        <p:spPr>
          <a:xfrm>
            <a:off x="4070510" y="18854"/>
            <a:ext cx="5191226" cy="1819562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Με αφορμή την ακρόαση του παραμυθιού ¨ Η πασχαλίτσα της Αγάπης¨ οι μαθητές ζωγράφισαν συνεργατικά τα δικά τους έργα τέχνης. Περιηγηθείτε στο ψηφιακό μας μουσείο</a:t>
            </a:r>
          </a:p>
        </p:txBody>
      </p:sp>
      <p:pic>
        <p:nvPicPr>
          <p:cNvPr id="2" name="Ηλεκτρονικά πολυμέσα 1" title="Η ΠΑΣΧΑΛΙΤΣΑ ΤΗΣ ΑΓΑΠΗΣ">
            <a:hlinkClick r:id="" action="ppaction://media"/>
            <a:extLst>
              <a:ext uri="{FF2B5EF4-FFF2-40B4-BE49-F238E27FC236}">
                <a16:creationId xmlns:a16="http://schemas.microsoft.com/office/drawing/2014/main" id="{1361068F-F463-202F-581A-05AACAC637B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4826000" y="2711450"/>
            <a:ext cx="25400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26DE2346-D88E-469A-FB98-B457B4938522}"/>
              </a:ext>
            </a:extLst>
          </p:cNvPr>
          <p:cNvSpPr/>
          <p:nvPr/>
        </p:nvSpPr>
        <p:spPr>
          <a:xfrm>
            <a:off x="-1" y="11781"/>
            <a:ext cx="12192000" cy="134822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521A2E9A-3590-0066-2514-4CA8DFD5094B}"/>
              </a:ext>
            </a:extLst>
          </p:cNvPr>
          <p:cNvSpPr/>
          <p:nvPr/>
        </p:nvSpPr>
        <p:spPr>
          <a:xfrm>
            <a:off x="0" y="4468304"/>
            <a:ext cx="12192000" cy="24654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09F42B74-72BA-0CBF-048D-1B4275197F7C}"/>
              </a:ext>
            </a:extLst>
          </p:cNvPr>
          <p:cNvSpPr/>
          <p:nvPr/>
        </p:nvSpPr>
        <p:spPr>
          <a:xfrm>
            <a:off x="0" y="549487"/>
            <a:ext cx="2177592" cy="609641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FB2392D5-C8D8-7C40-3C5B-6B632911A732}"/>
              </a:ext>
            </a:extLst>
          </p:cNvPr>
          <p:cNvSpPr/>
          <p:nvPr/>
        </p:nvSpPr>
        <p:spPr>
          <a:xfrm>
            <a:off x="10014408" y="631594"/>
            <a:ext cx="2177592" cy="601430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Τραπέζιο 14">
            <a:extLst>
              <a:ext uri="{FF2B5EF4-FFF2-40B4-BE49-F238E27FC236}">
                <a16:creationId xmlns:a16="http://schemas.microsoft.com/office/drawing/2014/main" id="{0A43F4F5-DB43-8994-7B85-D806805BAC45}"/>
              </a:ext>
            </a:extLst>
          </p:cNvPr>
          <p:cNvSpPr/>
          <p:nvPr/>
        </p:nvSpPr>
        <p:spPr>
          <a:xfrm rot="5400000">
            <a:off x="1920503" y="761008"/>
            <a:ext cx="6096413" cy="5673366"/>
          </a:xfrm>
          <a:prstGeom prst="trapezoid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Τραπέζιο 15">
            <a:extLst>
              <a:ext uri="{FF2B5EF4-FFF2-40B4-BE49-F238E27FC236}">
                <a16:creationId xmlns:a16="http://schemas.microsoft.com/office/drawing/2014/main" id="{4A84C942-C2BB-0173-6221-3514FD394AA9}"/>
              </a:ext>
            </a:extLst>
          </p:cNvPr>
          <p:cNvSpPr/>
          <p:nvPr/>
        </p:nvSpPr>
        <p:spPr>
          <a:xfrm rot="16200000">
            <a:off x="4436096" y="1022021"/>
            <a:ext cx="6014301" cy="5233449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CADD51CC-5111-BEC7-20D8-143EDD1806CC}"/>
              </a:ext>
            </a:extLst>
          </p:cNvPr>
          <p:cNvSpPr/>
          <p:nvPr/>
        </p:nvSpPr>
        <p:spPr>
          <a:xfrm>
            <a:off x="4911364" y="1253765"/>
            <a:ext cx="2707063" cy="321453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Σύννεφο 1">
            <a:extLst>
              <a:ext uri="{FF2B5EF4-FFF2-40B4-BE49-F238E27FC236}">
                <a16:creationId xmlns:a16="http://schemas.microsoft.com/office/drawing/2014/main" id="{CBEDBD27-A83D-F0A4-5003-41CD5E5594EF}"/>
              </a:ext>
            </a:extLst>
          </p:cNvPr>
          <p:cNvSpPr/>
          <p:nvPr/>
        </p:nvSpPr>
        <p:spPr>
          <a:xfrm>
            <a:off x="9151898" y="1708890"/>
            <a:ext cx="1135102" cy="76809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E5D36C94-D2FE-9758-1C08-9DFA114D86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" y="0"/>
            <a:ext cx="1059789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10200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26DE2346-D88E-469A-FB98-B457B4938522}"/>
              </a:ext>
            </a:extLst>
          </p:cNvPr>
          <p:cNvSpPr/>
          <p:nvPr/>
        </p:nvSpPr>
        <p:spPr>
          <a:xfrm>
            <a:off x="0" y="-94456"/>
            <a:ext cx="12192000" cy="134822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521A2E9A-3590-0066-2514-4CA8DFD5094B}"/>
              </a:ext>
            </a:extLst>
          </p:cNvPr>
          <p:cNvSpPr/>
          <p:nvPr/>
        </p:nvSpPr>
        <p:spPr>
          <a:xfrm>
            <a:off x="0" y="4468304"/>
            <a:ext cx="12192000" cy="24654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09F42B74-72BA-0CBF-048D-1B4275197F7C}"/>
              </a:ext>
            </a:extLst>
          </p:cNvPr>
          <p:cNvSpPr/>
          <p:nvPr/>
        </p:nvSpPr>
        <p:spPr>
          <a:xfrm>
            <a:off x="0" y="549487"/>
            <a:ext cx="2177592" cy="609641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FB2392D5-C8D8-7C40-3C5B-6B632911A732}"/>
              </a:ext>
            </a:extLst>
          </p:cNvPr>
          <p:cNvSpPr/>
          <p:nvPr/>
        </p:nvSpPr>
        <p:spPr>
          <a:xfrm>
            <a:off x="10014408" y="631594"/>
            <a:ext cx="2177592" cy="601430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Τραπέζιο 14">
            <a:extLst>
              <a:ext uri="{FF2B5EF4-FFF2-40B4-BE49-F238E27FC236}">
                <a16:creationId xmlns:a16="http://schemas.microsoft.com/office/drawing/2014/main" id="{0A43F4F5-DB43-8994-7B85-D806805BAC45}"/>
              </a:ext>
            </a:extLst>
          </p:cNvPr>
          <p:cNvSpPr/>
          <p:nvPr/>
        </p:nvSpPr>
        <p:spPr>
          <a:xfrm rot="5400000">
            <a:off x="834962" y="1202610"/>
            <a:ext cx="6740354" cy="4146224"/>
          </a:xfrm>
          <a:prstGeom prst="trapezoid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Τραπέζιο 15">
            <a:extLst>
              <a:ext uri="{FF2B5EF4-FFF2-40B4-BE49-F238E27FC236}">
                <a16:creationId xmlns:a16="http://schemas.microsoft.com/office/drawing/2014/main" id="{4A84C942-C2BB-0173-6221-3514FD394AA9}"/>
              </a:ext>
            </a:extLst>
          </p:cNvPr>
          <p:cNvSpPr/>
          <p:nvPr/>
        </p:nvSpPr>
        <p:spPr>
          <a:xfrm rot="16200000">
            <a:off x="4789506" y="1394283"/>
            <a:ext cx="6740356" cy="3762866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CADD51CC-5111-BEC7-20D8-143EDD1806CC}"/>
              </a:ext>
            </a:extLst>
          </p:cNvPr>
          <p:cNvSpPr/>
          <p:nvPr/>
        </p:nvSpPr>
        <p:spPr>
          <a:xfrm>
            <a:off x="4911364" y="1253765"/>
            <a:ext cx="2707063" cy="321453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A5B8E9A6-0DC1-0E0F-D4CD-1D6EC24378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76" y="0"/>
            <a:ext cx="1050645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92236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26DE2346-D88E-469A-FB98-B457B4938522}"/>
              </a:ext>
            </a:extLst>
          </p:cNvPr>
          <p:cNvSpPr/>
          <p:nvPr/>
        </p:nvSpPr>
        <p:spPr>
          <a:xfrm>
            <a:off x="0" y="-94456"/>
            <a:ext cx="12192000" cy="134822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521A2E9A-3590-0066-2514-4CA8DFD5094B}"/>
              </a:ext>
            </a:extLst>
          </p:cNvPr>
          <p:cNvSpPr/>
          <p:nvPr/>
        </p:nvSpPr>
        <p:spPr>
          <a:xfrm>
            <a:off x="0" y="4468304"/>
            <a:ext cx="12192000" cy="24654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09F42B74-72BA-0CBF-048D-1B4275197F7C}"/>
              </a:ext>
            </a:extLst>
          </p:cNvPr>
          <p:cNvSpPr/>
          <p:nvPr/>
        </p:nvSpPr>
        <p:spPr>
          <a:xfrm>
            <a:off x="0" y="549487"/>
            <a:ext cx="2177592" cy="609641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FB2392D5-C8D8-7C40-3C5B-6B632911A732}"/>
              </a:ext>
            </a:extLst>
          </p:cNvPr>
          <p:cNvSpPr/>
          <p:nvPr/>
        </p:nvSpPr>
        <p:spPr>
          <a:xfrm>
            <a:off x="10014408" y="631594"/>
            <a:ext cx="2177592" cy="601430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Τραπέζιο 14">
            <a:extLst>
              <a:ext uri="{FF2B5EF4-FFF2-40B4-BE49-F238E27FC236}">
                <a16:creationId xmlns:a16="http://schemas.microsoft.com/office/drawing/2014/main" id="{0A43F4F5-DB43-8994-7B85-D806805BAC45}"/>
              </a:ext>
            </a:extLst>
          </p:cNvPr>
          <p:cNvSpPr/>
          <p:nvPr/>
        </p:nvSpPr>
        <p:spPr>
          <a:xfrm rot="5400000">
            <a:off x="473489" y="2208023"/>
            <a:ext cx="6096413" cy="2779335"/>
          </a:xfrm>
          <a:prstGeom prst="trapezoid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Τραπέζιο 15">
            <a:extLst>
              <a:ext uri="{FF2B5EF4-FFF2-40B4-BE49-F238E27FC236}">
                <a16:creationId xmlns:a16="http://schemas.microsoft.com/office/drawing/2014/main" id="{4A84C942-C2BB-0173-6221-3514FD394AA9}"/>
              </a:ext>
            </a:extLst>
          </p:cNvPr>
          <p:cNvSpPr/>
          <p:nvPr/>
        </p:nvSpPr>
        <p:spPr>
          <a:xfrm rot="16200000">
            <a:off x="5841476" y="2427402"/>
            <a:ext cx="6014301" cy="2422688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CADD51CC-5111-BEC7-20D8-143EDD1806CC}"/>
              </a:ext>
            </a:extLst>
          </p:cNvPr>
          <p:cNvSpPr/>
          <p:nvPr/>
        </p:nvSpPr>
        <p:spPr>
          <a:xfrm>
            <a:off x="4911364" y="1253765"/>
            <a:ext cx="2707063" cy="321453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Σύμβολο αφαίρεσης 1">
            <a:extLst>
              <a:ext uri="{FF2B5EF4-FFF2-40B4-BE49-F238E27FC236}">
                <a16:creationId xmlns:a16="http://schemas.microsoft.com/office/drawing/2014/main" id="{FF75C4B7-21ED-6FFA-7A02-38E2804EBEF8}"/>
              </a:ext>
            </a:extLst>
          </p:cNvPr>
          <p:cNvSpPr/>
          <p:nvPr/>
        </p:nvSpPr>
        <p:spPr>
          <a:xfrm>
            <a:off x="2868261" y="2148840"/>
            <a:ext cx="2213413" cy="54864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812BA725-71CA-20E1-B6F9-B701475A5F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" y="365760"/>
            <a:ext cx="10661904" cy="6492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79424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26DE2346-D88E-469A-FB98-B457B4938522}"/>
              </a:ext>
            </a:extLst>
          </p:cNvPr>
          <p:cNvSpPr/>
          <p:nvPr/>
        </p:nvSpPr>
        <p:spPr>
          <a:xfrm>
            <a:off x="0" y="-94456"/>
            <a:ext cx="12192000" cy="134822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521A2E9A-3590-0066-2514-4CA8DFD5094B}"/>
              </a:ext>
            </a:extLst>
          </p:cNvPr>
          <p:cNvSpPr/>
          <p:nvPr/>
        </p:nvSpPr>
        <p:spPr>
          <a:xfrm>
            <a:off x="0" y="4468304"/>
            <a:ext cx="12192000" cy="24654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09F42B74-72BA-0CBF-048D-1B4275197F7C}"/>
              </a:ext>
            </a:extLst>
          </p:cNvPr>
          <p:cNvSpPr/>
          <p:nvPr/>
        </p:nvSpPr>
        <p:spPr>
          <a:xfrm>
            <a:off x="0" y="549487"/>
            <a:ext cx="2177592" cy="609641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FB2392D5-C8D8-7C40-3C5B-6B632911A732}"/>
              </a:ext>
            </a:extLst>
          </p:cNvPr>
          <p:cNvSpPr/>
          <p:nvPr/>
        </p:nvSpPr>
        <p:spPr>
          <a:xfrm>
            <a:off x="10014408" y="631594"/>
            <a:ext cx="2177592" cy="601430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Τραπέζιο 14">
            <a:extLst>
              <a:ext uri="{FF2B5EF4-FFF2-40B4-BE49-F238E27FC236}">
                <a16:creationId xmlns:a16="http://schemas.microsoft.com/office/drawing/2014/main" id="{0A43F4F5-DB43-8994-7B85-D806805BAC45}"/>
              </a:ext>
            </a:extLst>
          </p:cNvPr>
          <p:cNvSpPr/>
          <p:nvPr/>
        </p:nvSpPr>
        <p:spPr>
          <a:xfrm rot="5400000">
            <a:off x="473489" y="2208023"/>
            <a:ext cx="6096413" cy="2779335"/>
          </a:xfrm>
          <a:prstGeom prst="trapezoid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Τραπέζιο 15">
            <a:extLst>
              <a:ext uri="{FF2B5EF4-FFF2-40B4-BE49-F238E27FC236}">
                <a16:creationId xmlns:a16="http://schemas.microsoft.com/office/drawing/2014/main" id="{4A84C942-C2BB-0173-6221-3514FD394AA9}"/>
              </a:ext>
            </a:extLst>
          </p:cNvPr>
          <p:cNvSpPr/>
          <p:nvPr/>
        </p:nvSpPr>
        <p:spPr>
          <a:xfrm rot="16200000">
            <a:off x="5841476" y="2427402"/>
            <a:ext cx="6014301" cy="2422688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CADD51CC-5111-BEC7-20D8-143EDD1806CC}"/>
              </a:ext>
            </a:extLst>
          </p:cNvPr>
          <p:cNvSpPr/>
          <p:nvPr/>
        </p:nvSpPr>
        <p:spPr>
          <a:xfrm>
            <a:off x="4911364" y="1253765"/>
            <a:ext cx="2707063" cy="321453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Καρδιά 1">
            <a:extLst>
              <a:ext uri="{FF2B5EF4-FFF2-40B4-BE49-F238E27FC236}">
                <a16:creationId xmlns:a16="http://schemas.microsoft.com/office/drawing/2014/main" id="{9D140BEB-5087-E531-2F87-72083CF05054}"/>
              </a:ext>
            </a:extLst>
          </p:cNvPr>
          <p:cNvSpPr/>
          <p:nvPr/>
        </p:nvSpPr>
        <p:spPr>
          <a:xfrm>
            <a:off x="3530245" y="1887198"/>
            <a:ext cx="1115568" cy="64922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5AB85FC3-925E-6B3D-3CD5-277459693B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" y="212103"/>
            <a:ext cx="10570464" cy="63167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73529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26DE2346-D88E-469A-FB98-B457B4938522}"/>
              </a:ext>
            </a:extLst>
          </p:cNvPr>
          <p:cNvSpPr/>
          <p:nvPr/>
        </p:nvSpPr>
        <p:spPr>
          <a:xfrm>
            <a:off x="0" y="-94456"/>
            <a:ext cx="12192000" cy="134822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521A2E9A-3590-0066-2514-4CA8DFD5094B}"/>
              </a:ext>
            </a:extLst>
          </p:cNvPr>
          <p:cNvSpPr/>
          <p:nvPr/>
        </p:nvSpPr>
        <p:spPr>
          <a:xfrm>
            <a:off x="0" y="4468304"/>
            <a:ext cx="12192000" cy="24654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09F42B74-72BA-0CBF-048D-1B4275197F7C}"/>
              </a:ext>
            </a:extLst>
          </p:cNvPr>
          <p:cNvSpPr/>
          <p:nvPr/>
        </p:nvSpPr>
        <p:spPr>
          <a:xfrm>
            <a:off x="0" y="549487"/>
            <a:ext cx="2177592" cy="609641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FB2392D5-C8D8-7C40-3C5B-6B632911A732}"/>
              </a:ext>
            </a:extLst>
          </p:cNvPr>
          <p:cNvSpPr/>
          <p:nvPr/>
        </p:nvSpPr>
        <p:spPr>
          <a:xfrm>
            <a:off x="10014408" y="631594"/>
            <a:ext cx="2177592" cy="601430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Τραπέζιο 14">
            <a:extLst>
              <a:ext uri="{FF2B5EF4-FFF2-40B4-BE49-F238E27FC236}">
                <a16:creationId xmlns:a16="http://schemas.microsoft.com/office/drawing/2014/main" id="{0A43F4F5-DB43-8994-7B85-D806805BAC45}"/>
              </a:ext>
            </a:extLst>
          </p:cNvPr>
          <p:cNvSpPr/>
          <p:nvPr/>
        </p:nvSpPr>
        <p:spPr>
          <a:xfrm rot="5400000">
            <a:off x="473489" y="2208023"/>
            <a:ext cx="6096413" cy="2779335"/>
          </a:xfrm>
          <a:prstGeom prst="trapezoid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Τραπέζιο 15">
            <a:extLst>
              <a:ext uri="{FF2B5EF4-FFF2-40B4-BE49-F238E27FC236}">
                <a16:creationId xmlns:a16="http://schemas.microsoft.com/office/drawing/2014/main" id="{4A84C942-C2BB-0173-6221-3514FD394AA9}"/>
              </a:ext>
            </a:extLst>
          </p:cNvPr>
          <p:cNvSpPr/>
          <p:nvPr/>
        </p:nvSpPr>
        <p:spPr>
          <a:xfrm rot="16200000">
            <a:off x="5841476" y="2427402"/>
            <a:ext cx="6014301" cy="2422688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CADD51CC-5111-BEC7-20D8-143EDD1806CC}"/>
              </a:ext>
            </a:extLst>
          </p:cNvPr>
          <p:cNvSpPr/>
          <p:nvPr/>
        </p:nvSpPr>
        <p:spPr>
          <a:xfrm>
            <a:off x="4911364" y="1253765"/>
            <a:ext cx="2707063" cy="321453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A920422A-6BAF-4C3A-B176-8E98C1E3FB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" y="420624"/>
            <a:ext cx="11082528" cy="6437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99473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26DE2346-D88E-469A-FB98-B457B4938522}"/>
              </a:ext>
            </a:extLst>
          </p:cNvPr>
          <p:cNvSpPr/>
          <p:nvPr/>
        </p:nvSpPr>
        <p:spPr>
          <a:xfrm>
            <a:off x="0" y="-94456"/>
            <a:ext cx="12192000" cy="134822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521A2E9A-3590-0066-2514-4CA8DFD5094B}"/>
              </a:ext>
            </a:extLst>
          </p:cNvPr>
          <p:cNvSpPr/>
          <p:nvPr/>
        </p:nvSpPr>
        <p:spPr>
          <a:xfrm>
            <a:off x="0" y="4468304"/>
            <a:ext cx="12192000" cy="24654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09F42B74-72BA-0CBF-048D-1B4275197F7C}"/>
              </a:ext>
            </a:extLst>
          </p:cNvPr>
          <p:cNvSpPr/>
          <p:nvPr/>
        </p:nvSpPr>
        <p:spPr>
          <a:xfrm>
            <a:off x="0" y="549487"/>
            <a:ext cx="2177592" cy="609641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FB2392D5-C8D8-7C40-3C5B-6B632911A732}"/>
              </a:ext>
            </a:extLst>
          </p:cNvPr>
          <p:cNvSpPr/>
          <p:nvPr/>
        </p:nvSpPr>
        <p:spPr>
          <a:xfrm>
            <a:off x="10014408" y="631594"/>
            <a:ext cx="2177592" cy="601430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Τραπέζιο 14">
            <a:extLst>
              <a:ext uri="{FF2B5EF4-FFF2-40B4-BE49-F238E27FC236}">
                <a16:creationId xmlns:a16="http://schemas.microsoft.com/office/drawing/2014/main" id="{0A43F4F5-DB43-8994-7B85-D806805BAC45}"/>
              </a:ext>
            </a:extLst>
          </p:cNvPr>
          <p:cNvSpPr/>
          <p:nvPr/>
        </p:nvSpPr>
        <p:spPr>
          <a:xfrm rot="5400000">
            <a:off x="473489" y="2208023"/>
            <a:ext cx="6096413" cy="2779335"/>
          </a:xfrm>
          <a:prstGeom prst="trapezoid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Τραπέζιο 15">
            <a:extLst>
              <a:ext uri="{FF2B5EF4-FFF2-40B4-BE49-F238E27FC236}">
                <a16:creationId xmlns:a16="http://schemas.microsoft.com/office/drawing/2014/main" id="{4A84C942-C2BB-0173-6221-3514FD394AA9}"/>
              </a:ext>
            </a:extLst>
          </p:cNvPr>
          <p:cNvSpPr/>
          <p:nvPr/>
        </p:nvSpPr>
        <p:spPr>
          <a:xfrm rot="16200000">
            <a:off x="5841476" y="2427402"/>
            <a:ext cx="6014301" cy="2422688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CADD51CC-5111-BEC7-20D8-143EDD1806CC}"/>
              </a:ext>
            </a:extLst>
          </p:cNvPr>
          <p:cNvSpPr/>
          <p:nvPr/>
        </p:nvSpPr>
        <p:spPr>
          <a:xfrm>
            <a:off x="4911364" y="1253765"/>
            <a:ext cx="2707063" cy="321453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13204B7A-B56A-8697-E271-086E5A33E6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7213" y="-1701539"/>
            <a:ext cx="6391373" cy="102186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29296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26DE2346-D88E-469A-FB98-B457B4938522}"/>
              </a:ext>
            </a:extLst>
          </p:cNvPr>
          <p:cNvSpPr/>
          <p:nvPr/>
        </p:nvSpPr>
        <p:spPr>
          <a:xfrm>
            <a:off x="0" y="-94456"/>
            <a:ext cx="12192000" cy="134822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521A2E9A-3590-0066-2514-4CA8DFD5094B}"/>
              </a:ext>
            </a:extLst>
          </p:cNvPr>
          <p:cNvSpPr/>
          <p:nvPr/>
        </p:nvSpPr>
        <p:spPr>
          <a:xfrm>
            <a:off x="0" y="4468304"/>
            <a:ext cx="12192000" cy="24654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09F42B74-72BA-0CBF-048D-1B4275197F7C}"/>
              </a:ext>
            </a:extLst>
          </p:cNvPr>
          <p:cNvSpPr/>
          <p:nvPr/>
        </p:nvSpPr>
        <p:spPr>
          <a:xfrm>
            <a:off x="0" y="549487"/>
            <a:ext cx="2177592" cy="609641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FB2392D5-C8D8-7C40-3C5B-6B632911A732}"/>
              </a:ext>
            </a:extLst>
          </p:cNvPr>
          <p:cNvSpPr/>
          <p:nvPr/>
        </p:nvSpPr>
        <p:spPr>
          <a:xfrm>
            <a:off x="10014408" y="631594"/>
            <a:ext cx="2177592" cy="601430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Τραπέζιο 14">
            <a:extLst>
              <a:ext uri="{FF2B5EF4-FFF2-40B4-BE49-F238E27FC236}">
                <a16:creationId xmlns:a16="http://schemas.microsoft.com/office/drawing/2014/main" id="{0A43F4F5-DB43-8994-7B85-D806805BAC45}"/>
              </a:ext>
            </a:extLst>
          </p:cNvPr>
          <p:cNvSpPr/>
          <p:nvPr/>
        </p:nvSpPr>
        <p:spPr>
          <a:xfrm rot="5400000">
            <a:off x="473489" y="2208023"/>
            <a:ext cx="6096413" cy="2779335"/>
          </a:xfrm>
          <a:prstGeom prst="trapezoid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Τραπέζιο 15">
            <a:extLst>
              <a:ext uri="{FF2B5EF4-FFF2-40B4-BE49-F238E27FC236}">
                <a16:creationId xmlns:a16="http://schemas.microsoft.com/office/drawing/2014/main" id="{4A84C942-C2BB-0173-6221-3514FD394AA9}"/>
              </a:ext>
            </a:extLst>
          </p:cNvPr>
          <p:cNvSpPr/>
          <p:nvPr/>
        </p:nvSpPr>
        <p:spPr>
          <a:xfrm rot="16200000">
            <a:off x="5841476" y="2427402"/>
            <a:ext cx="6014301" cy="2422688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CADD51CC-5111-BEC7-20D8-143EDD1806CC}"/>
              </a:ext>
            </a:extLst>
          </p:cNvPr>
          <p:cNvSpPr/>
          <p:nvPr/>
        </p:nvSpPr>
        <p:spPr>
          <a:xfrm>
            <a:off x="4911364" y="1253765"/>
            <a:ext cx="2707063" cy="321453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848B12A4-D454-8E1D-3721-DBA3C86280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16261" y="-1708612"/>
            <a:ext cx="6433792" cy="102752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9845787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Words>45</Words>
  <Application>Microsoft Office PowerPoint</Application>
  <PresentationFormat>Ευρεία οθόνη</PresentationFormat>
  <Paragraphs>6</Paragraphs>
  <Slides>15</Slides>
  <Notes>0</Notes>
  <HiddenSlides>0</HiddenSlides>
  <MMClips>2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ΛΕΤΑ ΣΤΡΟΦΥΛΛΑ</dc:creator>
  <cp:lastModifiedBy>ΛΕΤΑ ΣΤΡΟΦΥΛΛΑ</cp:lastModifiedBy>
  <cp:revision>16</cp:revision>
  <dcterms:created xsi:type="dcterms:W3CDTF">2023-03-28T09:42:04Z</dcterms:created>
  <dcterms:modified xsi:type="dcterms:W3CDTF">2023-04-01T12:07:28Z</dcterms:modified>
</cp:coreProperties>
</file>