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79" r:id="rId4"/>
    <p:sldId id="261" r:id="rId5"/>
    <p:sldId id="260" r:id="rId6"/>
    <p:sldId id="259" r:id="rId7"/>
    <p:sldId id="264" r:id="rId8"/>
    <p:sldId id="262" r:id="rId9"/>
    <p:sldId id="267" r:id="rId10"/>
    <p:sldId id="266" r:id="rId11"/>
    <p:sldId id="270" r:id="rId12"/>
    <p:sldId id="278" r:id="rId13"/>
  </p:sldIdLst>
  <p:sldSz cx="9144000" cy="6858000" type="screen4x3"/>
  <p:notesSz cx="6735763" cy="98663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15913FA-94F3-4D3C-82EC-92F7962E2A98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0F210A-07F5-4362-A53B-5E827AD00243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13FA-94F3-4D3C-82EC-92F7962E2A98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0A-07F5-4362-A53B-5E827AD002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13FA-94F3-4D3C-82EC-92F7962E2A98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0A-07F5-4362-A53B-5E827AD002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13FA-94F3-4D3C-82EC-92F7962E2A98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0A-07F5-4362-A53B-5E827AD002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13FA-94F3-4D3C-82EC-92F7962E2A98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0A-07F5-4362-A53B-5E827AD002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13FA-94F3-4D3C-82EC-92F7962E2A98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0A-07F5-4362-A53B-5E827AD002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13FA-94F3-4D3C-82EC-92F7962E2A98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0A-07F5-4362-A53B-5E827AD002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13FA-94F3-4D3C-82EC-92F7962E2A98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0A-07F5-4362-A53B-5E827AD002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13FA-94F3-4D3C-82EC-92F7962E2A98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0A-07F5-4362-A53B-5E827AD002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13FA-94F3-4D3C-82EC-92F7962E2A98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0A-07F5-4362-A53B-5E827AD00243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13FA-94F3-4D3C-82EC-92F7962E2A98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0A-07F5-4362-A53B-5E827AD002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15913FA-94F3-4D3C-82EC-92F7962E2A98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0F210A-07F5-4362-A53B-5E827AD002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9</a:t>
            </a:r>
            <a:r>
              <a:rPr lang="el-GR" baseline="30000" dirty="0" smtClean="0"/>
              <a:t>ο</a:t>
            </a:r>
            <a:r>
              <a:rPr lang="el-GR" dirty="0" smtClean="0"/>
              <a:t> Νηπιαγωγείο Νέου Ηρακλείου, Αττικής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      </a:t>
            </a:r>
            <a:endParaRPr lang="el-G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"/>
          <a:stretch/>
        </p:blipFill>
        <p:spPr bwMode="auto">
          <a:xfrm>
            <a:off x="636336" y="2230141"/>
            <a:ext cx="7752088" cy="3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259632" y="5157192"/>
            <a:ext cx="561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Σας καλώς ορίζουμε στο σχολείο μας!</a:t>
            </a:r>
            <a:endParaRPr lang="el-G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2" name="Picture 4" descr="C:\Users\teta\Desktop\cd81100e842b5183837667b75a5cb9c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5999" y="4509120"/>
            <a:ext cx="617866" cy="133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28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224136"/>
          </a:xfrm>
        </p:spPr>
        <p:txBody>
          <a:bodyPr/>
          <a:lstStyle/>
          <a:p>
            <a:r>
              <a:rPr lang="el-GR" dirty="0" smtClean="0"/>
              <a:t>Η μεγάλη μας αυλή!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C:\Users\teta\Desktop\φωτογρ myth\IMG_20241127_094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9034" y="427924"/>
            <a:ext cx="3985930" cy="705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9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Τμήματα του σχολείου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omic Sans MS" panose="030F0702030302020204" pitchFamily="66" charset="0"/>
              </a:rPr>
              <a:t>Είναι ένα πολυδύναμο νηπιαγωγείο.</a:t>
            </a:r>
          </a:p>
          <a:p>
            <a:r>
              <a:rPr lang="el-GR" dirty="0" smtClean="0">
                <a:latin typeface="Comic Sans MS" panose="030F0702030302020204" pitchFamily="66" charset="0"/>
              </a:rPr>
              <a:t>Έχει 5 τμήματα</a:t>
            </a:r>
          </a:p>
          <a:p>
            <a:r>
              <a:rPr lang="el-GR" dirty="0" smtClean="0">
                <a:latin typeface="Comic Sans MS" panose="030F0702030302020204" pitchFamily="66" charset="0"/>
              </a:rPr>
              <a:t>Και περίπου 100 μαθητές!</a:t>
            </a:r>
          </a:p>
          <a:p>
            <a:endParaRPr lang="el-GR" dirty="0"/>
          </a:p>
        </p:txBody>
      </p:sp>
      <p:pic>
        <p:nvPicPr>
          <p:cNvPr id="23554" name="Picture 2" descr="C:\Users\teta\Desktop\boy-riding-a-sc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2260146" cy="345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4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l-GR" sz="3600" dirty="0" smtClean="0">
                <a:latin typeface="Comic Sans MS" panose="030F0702030302020204" pitchFamily="66" charset="0"/>
              </a:rPr>
              <a:t>Ανυπομονούμε να συνεργαστούμε, να μοιραστούμε, να δημιουργήσουμε </a:t>
            </a:r>
            <a:r>
              <a:rPr lang="el-G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ΜΑΖΙ</a:t>
            </a:r>
            <a:r>
              <a:rPr lang="el-GR" sz="3600" dirty="0" smtClean="0">
                <a:latin typeface="Comic Sans MS" panose="030F0702030302020204" pitchFamily="66" charset="0"/>
              </a:rPr>
              <a:t>!</a:t>
            </a:r>
          </a:p>
          <a:p>
            <a:pPr marL="68580" indent="0" algn="ctr">
              <a:buNone/>
            </a:pPr>
            <a:r>
              <a:rPr lang="el-GR" sz="3600" dirty="0" smtClean="0">
                <a:latin typeface="Comic Sans MS" panose="030F0702030302020204" pitchFamily="66" charset="0"/>
              </a:rPr>
              <a:t>Να γίνουμε φίλοι!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6" name="Εικόνα 5" descr="Circle of Children Clipart Images | High-res Premium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2794216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41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87624" y="1124744"/>
            <a:ext cx="6777317" cy="4707885"/>
          </a:xfrm>
        </p:spPr>
        <p:txBody>
          <a:bodyPr/>
          <a:lstStyle/>
          <a:p>
            <a:r>
              <a:rPr lang="el-GR" dirty="0" smtClean="0">
                <a:latin typeface="Comic Sans MS" panose="030F0702030302020204" pitchFamily="66" charset="0"/>
              </a:rPr>
              <a:t>Το σχολείο μας βρίσκεται σε μία όμορφη γειτονιά του Νέου Ηρακλείου, στην Αθήνα.</a:t>
            </a:r>
          </a:p>
          <a:p>
            <a:r>
              <a:rPr lang="el-GR" dirty="0" smtClean="0">
                <a:latin typeface="Comic Sans MS" panose="030F0702030302020204" pitchFamily="66" charset="0"/>
              </a:rPr>
              <a:t>Λειτουργεί από το </a:t>
            </a:r>
            <a:r>
              <a:rPr lang="en-US" dirty="0" smtClean="0">
                <a:latin typeface="Comic Sans MS" panose="030F0702030302020204" pitchFamily="66" charset="0"/>
              </a:rPr>
              <a:t>1980 </a:t>
            </a:r>
            <a:r>
              <a:rPr lang="el-GR" dirty="0" smtClean="0">
                <a:latin typeface="Comic Sans MS" panose="030F0702030302020204" pitchFamily="66" charset="0"/>
              </a:rPr>
              <a:t>και τα τελευταία χρόνια λειτουργεί ως πολυδύναμο νηπιαγωγείο.</a:t>
            </a:r>
          </a:p>
          <a:p>
            <a:r>
              <a:rPr lang="el-GR" dirty="0" smtClean="0">
                <a:latin typeface="Comic Sans MS" panose="030F0702030302020204" pitchFamily="66" charset="0"/>
              </a:rPr>
              <a:t>Είναι ένα από τα μεγαλύτερα νηπιαγωγεία στην Ελλάδα!</a:t>
            </a:r>
          </a:p>
        </p:txBody>
      </p:sp>
      <p:pic>
        <p:nvPicPr>
          <p:cNvPr id="20482" name="Picture 2" descr="C:\Users\teta\Desktop\ht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29088"/>
            <a:ext cx="4104456" cy="21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2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268761"/>
            <a:ext cx="6777317" cy="3888432"/>
          </a:xfrm>
        </p:spPr>
        <p:txBody>
          <a:bodyPr/>
          <a:lstStyle/>
          <a:p>
            <a:pPr marL="68580" indent="0">
              <a:buNone/>
            </a:pPr>
            <a:r>
              <a:rPr lang="el-GR" sz="3200" dirty="0">
                <a:latin typeface="Comic Sans MS" panose="030F0702030302020204" pitchFamily="66" charset="0"/>
              </a:rPr>
              <a:t>Π</a:t>
            </a:r>
            <a:r>
              <a:rPr lang="el-GR" sz="3200" dirty="0" smtClean="0">
                <a:latin typeface="Comic Sans MS" panose="030F0702030302020204" pitchFamily="66" charset="0"/>
              </a:rPr>
              <a:t>ροσπαθούμε </a:t>
            </a:r>
            <a:r>
              <a:rPr lang="el-GR" sz="3200" dirty="0">
                <a:latin typeface="Comic Sans MS" panose="030F0702030302020204" pitchFamily="66" charset="0"/>
              </a:rPr>
              <a:t>να βελτιώνουμε κάθε χρόνο τον σχολικό μας εξοπλισμό, τον αύλειο χώρο και να εξελίσσουμε το σχολείο μας σύμφωνα με τα σύγχρονα παιδαγωγικά </a:t>
            </a:r>
            <a:r>
              <a:rPr lang="el-GR" sz="3200" dirty="0" smtClean="0">
                <a:latin typeface="Comic Sans MS" panose="030F0702030302020204" pitchFamily="66" charset="0"/>
              </a:rPr>
              <a:t>πρότυπα</a:t>
            </a:r>
            <a:r>
              <a:rPr lang="en-US" sz="3200" dirty="0" smtClean="0">
                <a:latin typeface="Comic Sans MS" panose="030F0702030302020204" pitchFamily="66" charset="0"/>
              </a:rPr>
              <a:t>!</a:t>
            </a:r>
            <a:endParaRPr lang="el-GR" sz="3200" dirty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pic>
        <p:nvPicPr>
          <p:cNvPr id="22530" name="Picture 2" descr="C:\Users\teta\Desktop\r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4" y="4077072"/>
            <a:ext cx="3105411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0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el-GR" dirty="0" smtClean="0"/>
              <a:t>Η είσοδός μας</a:t>
            </a:r>
            <a:endParaRPr lang="el-GR" dirty="0"/>
          </a:p>
        </p:txBody>
      </p:sp>
      <p:pic>
        <p:nvPicPr>
          <p:cNvPr id="6146" name="Picture 2" descr="C:\Users\teta\Desktop\φωτογρ myth\IMG_20241127_094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2930" y="1019598"/>
            <a:ext cx="3744414" cy="625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008112"/>
          </a:xfrm>
        </p:spPr>
        <p:txBody>
          <a:bodyPr>
            <a:normAutofit/>
          </a:bodyPr>
          <a:lstStyle/>
          <a:p>
            <a:r>
              <a:rPr lang="el-GR" dirty="0" smtClean="0"/>
              <a:t>Η αυλή μας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 descr="C:\Users\teta\Desktop\φωτογρ myth\IMG_20241127_092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43776" y="400640"/>
            <a:ext cx="46004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Στην αυλή μας υπάρχουν πολλά δέντρα, </a:t>
            </a:r>
            <a:r>
              <a:rPr lang="el-GR" sz="2400" dirty="0" smtClean="0"/>
              <a:t>  όπως </a:t>
            </a:r>
            <a:r>
              <a:rPr lang="el-GR" sz="2400" dirty="0" smtClean="0"/>
              <a:t>πεύκα και διάφορα καρποφόρα που φυτέψαμε μαζί με τα παιδιά</a:t>
            </a:r>
            <a:r>
              <a:rPr lang="el-GR" sz="2400" dirty="0" smtClean="0"/>
              <a:t>!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teta\Desktop\φωτογρ myth\IMG_20241127_092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98750" y="317674"/>
            <a:ext cx="4146500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7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9632" y="1700808"/>
            <a:ext cx="6808602" cy="864096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/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Έχουμε φυτέψει μαρούλια, σπανάκι, κρεμμύδια και μπρόκολο!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teta\Desktop\φωτογρ myth\IMG_20241127_094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9968" y="935682"/>
            <a:ext cx="3800812" cy="68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491880" y="5517232"/>
            <a:ext cx="5077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  <a:ea typeface="+mj-ea"/>
                <a:cs typeface="+mj-cs"/>
              </a:rPr>
              <a:t>Ο σχολικός μας κήπος!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40024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7" y="764704"/>
            <a:ext cx="6840760" cy="10801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Ζωγραφίσαμε πολλά </a:t>
            </a:r>
            <a:r>
              <a:rPr lang="el-GR" dirty="0" err="1" smtClean="0"/>
              <a:t>επιδαπέδια</a:t>
            </a:r>
            <a:r>
              <a:rPr lang="el-GR" dirty="0" smtClean="0"/>
              <a:t> παιχνίδια!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teta\Desktop\φωτογρ myth\IMG_20241127_094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3786" y="512677"/>
            <a:ext cx="4032449" cy="712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1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384666" cy="1333952"/>
          </a:xfrm>
        </p:spPr>
        <p:txBody>
          <a:bodyPr>
            <a:normAutofit/>
          </a:bodyPr>
          <a:lstStyle/>
          <a:p>
            <a:r>
              <a:rPr lang="el-GR" dirty="0" smtClean="0"/>
              <a:t>Φτιάξαμε παιχνίδια με ανακυκλώσιμα υλικά!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C:\Users\teta\Desktop\φωτογρ myth\IMG_20241127_094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43978" y="492539"/>
            <a:ext cx="4075515" cy="75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68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138</TotalTime>
  <Words>155</Words>
  <Application>Microsoft Office PowerPoint</Application>
  <PresentationFormat>Προβολή στην οθόνη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Austin</vt:lpstr>
      <vt:lpstr>9ο Νηπιαγωγείο Νέου Ηρακλείου, Αττικής</vt:lpstr>
      <vt:lpstr>Παρουσίαση του PowerPoint</vt:lpstr>
      <vt:lpstr>Παρουσίαση του PowerPoint</vt:lpstr>
      <vt:lpstr>Η είσοδός μας</vt:lpstr>
      <vt:lpstr>Η αυλή μας</vt:lpstr>
      <vt:lpstr>Στην αυλή μας υπάρχουν πολλά δέντρα,   όπως πεύκα και διάφορα καρποφόρα που φυτέψαμε μαζί με τα παιδιά!</vt:lpstr>
      <vt:lpstr> Έχουμε φυτέψει μαρούλια, σπανάκι, κρεμμύδια και μπρόκολο!</vt:lpstr>
      <vt:lpstr>Ζωγραφίσαμε πολλά επιδαπέδια παιχνίδια!</vt:lpstr>
      <vt:lpstr>Φτιάξαμε παιχνίδια με ανακυκλώσιμα υλικά!</vt:lpstr>
      <vt:lpstr>Η μεγάλη μας αυλή!</vt:lpstr>
      <vt:lpstr>Τα Τμήματα του σχολείου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“Myth 2 Space”</dc:title>
  <dc:creator>9ο Νηπιαγωγείο</dc:creator>
  <cp:lastModifiedBy>ΚΑΤΙΑ</cp:lastModifiedBy>
  <cp:revision>30</cp:revision>
  <cp:lastPrinted>2024-11-28T08:17:12Z</cp:lastPrinted>
  <dcterms:created xsi:type="dcterms:W3CDTF">2024-11-28T06:19:03Z</dcterms:created>
  <dcterms:modified xsi:type="dcterms:W3CDTF">2024-11-28T08:56:43Z</dcterms:modified>
</cp:coreProperties>
</file>