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300A-83DB-4467-B48F-2084AB27E3F6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44D7-1F5D-43A8-BB6F-6B1E8D7035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9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300A-83DB-4467-B48F-2084AB27E3F6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44D7-1F5D-43A8-BB6F-6B1E8D7035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7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b="1" i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1821-2021 … 200 χρόνια …</a:t>
            </a:r>
            <a:endParaRPr lang="el-GR" sz="32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8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1"/>
    </mc:Choice>
    <mc:Fallback xmlns="">
      <p:transition spd="slow" advTm="176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644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Προβολή στην οθόνη (4:3)</PresentationFormat>
  <Paragraphs>1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1821-2021 … 200 χρόνια 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1821-2021 … 200 χρόνια …</dc:title>
  <dc:creator>User01</dc:creator>
  <cp:lastModifiedBy>User01</cp:lastModifiedBy>
  <cp:revision>1</cp:revision>
  <dcterms:created xsi:type="dcterms:W3CDTF">2021-03-23T16:33:31Z</dcterms:created>
  <dcterms:modified xsi:type="dcterms:W3CDTF">2021-03-23T16:33:32Z</dcterms:modified>
</cp:coreProperties>
</file>