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4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19F7-9CDB-400F-8638-19E10018F8C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679B-E3C5-4D19-99CF-70E7080F8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19F7-9CDB-400F-8638-19E10018F8C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679B-E3C5-4D19-99CF-70E7080F8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19F7-9CDB-400F-8638-19E10018F8C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679B-E3C5-4D19-99CF-70E7080F8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19F7-9CDB-400F-8638-19E10018F8C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679B-E3C5-4D19-99CF-70E7080F8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19F7-9CDB-400F-8638-19E10018F8C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679B-E3C5-4D19-99CF-70E7080F8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19F7-9CDB-400F-8638-19E10018F8C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679B-E3C5-4D19-99CF-70E7080F8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19F7-9CDB-400F-8638-19E10018F8C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679B-E3C5-4D19-99CF-70E7080F8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19F7-9CDB-400F-8638-19E10018F8C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679B-E3C5-4D19-99CF-70E7080F8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19F7-9CDB-400F-8638-19E10018F8C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679B-E3C5-4D19-99CF-70E7080F8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19F7-9CDB-400F-8638-19E10018F8C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679B-E3C5-4D19-99CF-70E7080F8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19F7-9CDB-400F-8638-19E10018F8C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679B-E3C5-4D19-99CF-70E7080F8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B19F7-9CDB-400F-8638-19E10018F8C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679B-E3C5-4D19-99CF-70E7080F8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 rot="10800000" flipV="1">
            <a:off x="1075226" y="492133"/>
            <a:ext cx="7294076" cy="684583"/>
          </a:xfrm>
        </p:spPr>
        <p:txBody>
          <a:bodyPr>
            <a:noAutofit/>
          </a:bodyPr>
          <a:lstStyle/>
          <a:p>
            <a:r>
              <a:rPr lang="el-GR" sz="3600" dirty="0" smtClean="0"/>
              <a:t>ΕΙΣΟΔΟΣ ΤΟΥ ΙΗΣΟΥ ΣΤΑ ΙΕΡΟΣΟΛΥΜΑ </a:t>
            </a:r>
            <a:endParaRPr lang="en-US" sz="3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3 - Εικόνα" descr="Η τελευταία ημέρα πριν τη Μεγάλη Εβδομάδα: Τι γιορτάζουμε την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764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ΜΥΣΤΙΚΟΣ ΔΕΙΠΝΟΣ</a:t>
            </a:r>
            <a:endParaRPr lang="en-US" dirty="0"/>
          </a:p>
        </p:txBody>
      </p:sp>
      <p:pic>
        <p:nvPicPr>
          <p:cNvPr id="4" name="3 - Θέση περιεχομένου" descr="C:\Users\toshiba\Desktop\images (4)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6248399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ΣΤΑΥΡΩΣΗ </a:t>
            </a:r>
            <a:endParaRPr lang="en-US" dirty="0"/>
          </a:p>
        </p:txBody>
      </p:sp>
      <p:pic>
        <p:nvPicPr>
          <p:cNvPr id="4" name="3 - Θέση περιεχομένου" descr="C:\Users\toshiba\Desktop\images (2)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524000"/>
            <a:ext cx="6705599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ΕΠΙΤΑΦΙΟΣ ΘΡΗΝΟΣ </a:t>
            </a:r>
            <a:endParaRPr lang="en-US" dirty="0"/>
          </a:p>
        </p:txBody>
      </p:sp>
      <p:pic>
        <p:nvPicPr>
          <p:cNvPr id="4" name="3 - Θέση περιεχομένου" descr="C:\Users\toshiba\Desktop\image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76400"/>
            <a:ext cx="6172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ΑΝΑΣΤΑΣΗ </a:t>
            </a:r>
            <a:endParaRPr lang="en-US" dirty="0"/>
          </a:p>
        </p:txBody>
      </p:sp>
      <p:pic>
        <p:nvPicPr>
          <p:cNvPr id="4" name="3 - Θέση περιεχομένου" descr="C:\Users\toshiba\Desktop\images (3)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828800"/>
            <a:ext cx="6934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15</Words>
  <Application>Microsoft Office PowerPoint</Application>
  <PresentationFormat>Προβολή στην οθόνη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ΕΙΣΟΔΟΣ ΤΟΥ ΙΗΣΟΥ ΣΤΑ ΙΕΡΟΣΟΛΥΜΑ </vt:lpstr>
      <vt:lpstr>Ο ΜΥΣΤΙΚΟΣ ΔΕΙΠΝΟΣ</vt:lpstr>
      <vt:lpstr>Η ΣΤΑΥΡΩΣΗ </vt:lpstr>
      <vt:lpstr>Ο ΕΠΙΤΑΦΙΟΣ ΘΡΗΝΟΣ </vt:lpstr>
      <vt:lpstr>Η ΑΝΑΣΤΑΣΗ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ΕΙΣΟΔΟΣ ΤΟΥ ΙΗΣΟΥ ΣΤΑ ΙΕΡΟΣΟΛΥΜΑ</dc:title>
  <dc:creator>toshiba</dc:creator>
  <cp:lastModifiedBy>user</cp:lastModifiedBy>
  <cp:revision>2</cp:revision>
  <dcterms:created xsi:type="dcterms:W3CDTF">2020-04-12T21:06:18Z</dcterms:created>
  <dcterms:modified xsi:type="dcterms:W3CDTF">2021-04-27T21:06:48Z</dcterms:modified>
</cp:coreProperties>
</file>