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58" r:id="rId4"/>
    <p:sldId id="259" r:id="rId5"/>
    <p:sldId id="267" r:id="rId6"/>
    <p:sldId id="268" r:id="rId7"/>
    <p:sldId id="276" r:id="rId8"/>
    <p:sldId id="260" r:id="rId9"/>
    <p:sldId id="262" r:id="rId10"/>
    <p:sldId id="273" r:id="rId11"/>
    <p:sldId id="261" r:id="rId12"/>
    <p:sldId id="266" r:id="rId13"/>
    <p:sldId id="269" r:id="rId14"/>
    <p:sldId id="270" r:id="rId15"/>
    <p:sldId id="263" r:id="rId16"/>
    <p:sldId id="265" r:id="rId17"/>
    <p:sldId id="277" r:id="rId18"/>
    <p:sldId id="264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27/4/2015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27/4/2015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27/4/2015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27/4/2015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27/4/2015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27/4/2015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27/4/2015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27/4/2015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Calibri" pitchFamily="34" charset="0"/>
                <a:ea typeface="Aka-AcidGR-DiaryGirl" pitchFamily="2" charset="-95"/>
              </a:rPr>
              <a:t>ΑΡΧΑΙΟΛΟΓΙΚΟΣ ΧΩΡΟΣ ΕΛΕΥΣΙΝΑΣ</a:t>
            </a:r>
            <a:endParaRPr lang="el-GR" sz="4400" b="1" dirty="0">
              <a:latin typeface="Calibri" pitchFamily="34" charset="0"/>
              <a:ea typeface="Aka-AcidGR-DiaryGirl" pitchFamily="2" charset="-95"/>
            </a:endParaRPr>
          </a:p>
        </p:txBody>
      </p:sp>
      <p:pic>
        <p:nvPicPr>
          <p:cNvPr id="7" name="6 - Θέση περιεχομένου" descr="http://asset.tovima.gr/vimawebstatic/0F23581A5FEE3F09310C13693AB37E1B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3485" y="1556793"/>
            <a:ext cx="728694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6093296"/>
            <a:ext cx="8686800" cy="478160"/>
          </a:xfrm>
        </p:spPr>
        <p:txBody>
          <a:bodyPr>
            <a:noAutofit/>
          </a:bodyPr>
          <a:lstStyle/>
          <a:p>
            <a:pPr algn="ctr"/>
            <a:r>
              <a:rPr lang="el-GR" sz="2000" cap="none" dirty="0" smtClean="0">
                <a:latin typeface="Calibri" pitchFamily="34" charset="0"/>
              </a:rPr>
              <a:t>προτομή ρωμαίου αυτοκράτορα απ’ το αέτωμα των μεγάλων προπυλαίων</a:t>
            </a:r>
            <a:endParaRPr lang="el-GR" sz="2000" cap="none" dirty="0">
              <a:latin typeface="Calibri" pitchFamily="34" charset="0"/>
            </a:endParaRPr>
          </a:p>
        </p:txBody>
      </p:sp>
      <p:pic>
        <p:nvPicPr>
          <p:cNvPr id="5" name="4 - Θέση περιεχομένου" descr="eleusina1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82670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l-GR" u="sng" dirty="0" err="1" smtClean="0">
                <a:latin typeface="Calibri" pitchFamily="34" charset="0"/>
              </a:rPr>
              <a:t>καλλίχορον</a:t>
            </a:r>
            <a:r>
              <a:rPr lang="el-GR" u="sng" dirty="0" smtClean="0">
                <a:latin typeface="Calibri" pitchFamily="34" charset="0"/>
              </a:rPr>
              <a:t> φρέαρ </a:t>
            </a:r>
            <a:endParaRPr lang="el-GR" u="sng" dirty="0" smtClean="0">
              <a:latin typeface="Calibri" pitchFamily="34" charset="0"/>
            </a:endParaRPr>
          </a:p>
          <a:p>
            <a:endParaRPr lang="el-GR" dirty="0"/>
          </a:p>
        </p:txBody>
      </p:sp>
      <p:pic>
        <p:nvPicPr>
          <p:cNvPr id="4" name="3 - Εικόνα" descr="eleusina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045" y="1180871"/>
            <a:ext cx="6645910" cy="498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/>
          <a:lstStyle/>
          <a:p>
            <a:r>
              <a:rPr lang="el-GR" u="sng" dirty="0" smtClean="0">
                <a:latin typeface="Calibri" pitchFamily="34" charset="0"/>
              </a:rPr>
              <a:t>μικρά </a:t>
            </a:r>
            <a:r>
              <a:rPr lang="el-GR" u="sng" dirty="0" err="1" smtClean="0">
                <a:latin typeface="Calibri" pitchFamily="34" charset="0"/>
              </a:rPr>
              <a:t>προπυλαία</a:t>
            </a:r>
            <a:endParaRPr lang="el-GR" u="sng" dirty="0">
              <a:latin typeface="Calibri" pitchFamily="34" charset="0"/>
            </a:endParaRPr>
          </a:p>
        </p:txBody>
      </p:sp>
      <p:pic>
        <p:nvPicPr>
          <p:cNvPr id="2050" name="Picture 2" descr="http://commondatastorage.googleapis.com/static.panoramio.com/photos/original/15879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196752"/>
            <a:ext cx="7694409" cy="5129606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http://www.cyceon.gr/sites/default/files/photos/ED_T_MIKRA_PROP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9685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cap="none" dirty="0" smtClean="0">
                <a:latin typeface="Calibri" pitchFamily="34" charset="0"/>
              </a:rPr>
              <a:t>2 καρυάτιδες</a:t>
            </a:r>
            <a:endParaRPr lang="el-GR" cap="none" dirty="0">
              <a:latin typeface="Calibri" pitchFamily="34" charset="0"/>
            </a:endParaRPr>
          </a:p>
        </p:txBody>
      </p:sp>
      <p:pic>
        <p:nvPicPr>
          <p:cNvPr id="4" name="3 - Θέση περιεχομένου" descr="eleusina1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964" y="1554163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l-GR" u="sng" dirty="0" err="1" smtClean="0">
                <a:latin typeface="Calibri" pitchFamily="34" charset="0"/>
              </a:rPr>
              <a:t>πλουτώνειο</a:t>
            </a:r>
            <a:endParaRPr lang="el-GR" u="sng" dirty="0">
              <a:latin typeface="Calibri" pitchFamily="34" charset="0"/>
            </a:endParaRPr>
          </a:p>
        </p:txBody>
      </p:sp>
      <p:pic>
        <p:nvPicPr>
          <p:cNvPr id="4" name="3 - Εικόνα" descr="http://imgll.trivago.com/uploadimages/58/83/5883270_l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9127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976664"/>
          </a:xfrm>
        </p:spPr>
        <p:txBody>
          <a:bodyPr/>
          <a:lstStyle/>
          <a:p>
            <a:r>
              <a:rPr lang="el-GR" u="sng" dirty="0" err="1" smtClean="0">
                <a:latin typeface="Calibri" pitchFamily="34" charset="0"/>
              </a:rPr>
              <a:t>τελεστήριο</a:t>
            </a:r>
            <a:endParaRPr lang="el-GR" u="sng" dirty="0">
              <a:latin typeface="Calibri" pitchFamily="34" charset="0"/>
            </a:endParaRPr>
          </a:p>
        </p:txBody>
      </p:sp>
      <p:pic>
        <p:nvPicPr>
          <p:cNvPr id="3076" name="Picture 4" descr="http://www.diazoma.gr/200-Stuff-04-Press_2013/DT_316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34530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http://3.bp.blogspot.com/-ShgQMyzxlKM/T-rECRxxrgI/AAAAAAAAJks/DpjpwowJy8M/s1600/02+%CE%A4%CE%B5%CE%BB%CE%B5%CF%83%CF%84%CE%AE%CF%81%CE%B9%CE%BF+%CE%95%CE%BB%CE%B5%CF%85%CF%83%CE%AF%CE%BD%CE%B1%CF%8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860" y="1124744"/>
            <a:ext cx="6397492" cy="495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latin typeface="Calibri" pitchFamily="34" charset="0"/>
              </a:rPr>
              <a:t>ΣΤΟ ΜΟΥΣΕΙΟ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8" name="7 - Θέση περιεχομένου" descr="http://www.amasis-painter.gr/el/images/medusa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96752"/>
            <a:ext cx="3240359" cy="54006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http://www.greek-language.gr/Resources/cache/image/755d38e6d163e820/1042.w.4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56166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http://www.hellinon.net/NeesSelides/Mystiria.files/image0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5657883" cy="567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5949280"/>
            <a:ext cx="8686800" cy="550168"/>
          </a:xfrm>
        </p:spPr>
        <p:txBody>
          <a:bodyPr>
            <a:normAutofit/>
          </a:bodyPr>
          <a:lstStyle/>
          <a:p>
            <a:pPr algn="ctr"/>
            <a:r>
              <a:rPr lang="el-GR" sz="2000" cap="none" dirty="0" smtClean="0">
                <a:latin typeface="Calibri" pitchFamily="34" charset="0"/>
              </a:rPr>
              <a:t>μεγάλο </a:t>
            </a:r>
            <a:r>
              <a:rPr lang="el-GR" sz="2000" cap="none" dirty="0" err="1" smtClean="0">
                <a:latin typeface="Calibri" pitchFamily="34" charset="0"/>
              </a:rPr>
              <a:t>ελευσινιακό</a:t>
            </a:r>
            <a:r>
              <a:rPr lang="el-GR" sz="2000" cap="none" dirty="0" smtClean="0">
                <a:latin typeface="Calibri" pitchFamily="34" charset="0"/>
              </a:rPr>
              <a:t> ανάγλυφο</a:t>
            </a:r>
            <a:endParaRPr lang="el-GR" sz="2000" cap="none" dirty="0">
              <a:latin typeface="Calibri" pitchFamily="34" charset="0"/>
            </a:endParaRPr>
          </a:p>
        </p:txBody>
      </p:sp>
      <p:pic>
        <p:nvPicPr>
          <p:cNvPr id="4" name="3 - Θέση περιεχομένου" descr="http://www.2steps.gr/themes/photos/0001/35/000688/b/2steps_offerings_elefsiniako_anaglifo_archaeological_mouseum_elefsina_attica_001.jpg"/>
          <p:cNvPicPr>
            <a:picLocks noGrp="1"/>
          </p:cNvPicPr>
          <p:nvPr>
            <p:ph idx="1"/>
          </p:nvPr>
        </p:nvPicPr>
        <p:blipFill>
          <a:blip r:embed="rId2" cstate="print"/>
          <a:srcRect l="26178" r="26303"/>
          <a:stretch>
            <a:fillRect/>
          </a:stretch>
        </p:blipFill>
        <p:spPr bwMode="auto">
          <a:xfrm>
            <a:off x="2595532" y="332656"/>
            <a:ext cx="3938127" cy="568863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alibri" pitchFamily="34" charset="0"/>
              </a:rPr>
              <a:t>ΤΑ ΜΝΗΜΕΙΑ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2">
                  <a:lumMod val="75000"/>
                </a:schemeClr>
              </a:buClr>
            </a:pPr>
            <a:r>
              <a:rPr lang="el-GR" u="sng" dirty="0" smtClean="0">
                <a:latin typeface="Calibri" pitchFamily="34" charset="0"/>
              </a:rPr>
              <a:t>ρωμαϊκή αυλή</a:t>
            </a:r>
          </a:p>
          <a:p>
            <a:pPr marL="514350" indent="-514350">
              <a:buClr>
                <a:schemeClr val="tx2">
                  <a:lumMod val="75000"/>
                </a:schemeClr>
              </a:buClr>
              <a:buNone/>
            </a:pPr>
            <a:endParaRPr lang="el-GR" u="sng" dirty="0">
              <a:latin typeface="Calibri" pitchFamily="34" charset="0"/>
            </a:endParaRPr>
          </a:p>
        </p:txBody>
      </p:sp>
      <p:pic>
        <p:nvPicPr>
          <p:cNvPr id="4" name="3 - Εικόνα" descr="http://www.fysiolatris.net/images/stories/galleries/2015/ekdromi1.3.15/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045" y="2276872"/>
            <a:ext cx="6707331" cy="363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l-GR" u="sng" dirty="0" smtClean="0">
                <a:latin typeface="Calibri" pitchFamily="34" charset="0"/>
              </a:rPr>
              <a:t>ναός </a:t>
            </a:r>
            <a:r>
              <a:rPr lang="el-GR" u="sng" dirty="0" err="1" smtClean="0">
                <a:latin typeface="Calibri" pitchFamily="34" charset="0"/>
              </a:rPr>
              <a:t>Προπυλαίας</a:t>
            </a:r>
            <a:r>
              <a:rPr lang="el-GR" u="sng" dirty="0" smtClean="0">
                <a:latin typeface="Calibri" pitchFamily="34" charset="0"/>
              </a:rPr>
              <a:t> </a:t>
            </a:r>
            <a:r>
              <a:rPr lang="el-GR" u="sng" dirty="0" err="1" smtClean="0">
                <a:latin typeface="Calibri" pitchFamily="34" charset="0"/>
              </a:rPr>
              <a:t>Αρτέμιδας</a:t>
            </a:r>
            <a:endParaRPr lang="el-GR" u="sng" dirty="0" smtClean="0">
              <a:latin typeface="Calibri" pitchFamily="34" charset="0"/>
            </a:endParaRPr>
          </a:p>
          <a:p>
            <a:endParaRPr lang="el-GR" u="sng" dirty="0" smtClean="0">
              <a:latin typeface="Calibri" pitchFamily="34" charset="0"/>
            </a:endParaRPr>
          </a:p>
          <a:p>
            <a:endParaRPr lang="el-GR" u="sng" dirty="0" smtClean="0">
              <a:latin typeface="Calibri" pitchFamily="34" charset="0"/>
            </a:endParaRPr>
          </a:p>
          <a:p>
            <a:endParaRPr lang="el-GR" dirty="0"/>
          </a:p>
        </p:txBody>
      </p:sp>
      <p:pic>
        <p:nvPicPr>
          <p:cNvPr id="4" name="3 - Εικόνα" descr="http://www.manoslykakis.com/Eleusina/images/_MG_04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704856" cy="476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http://www.geo-routes.com/assets/mystery-69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768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264696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l-GR" u="sng" dirty="0" smtClean="0">
                <a:latin typeface="Calibri" pitchFamily="34" charset="0"/>
              </a:rPr>
              <a:t>α</a:t>
            </a:r>
            <a:r>
              <a:rPr lang="el-GR" u="sng" dirty="0" smtClean="0">
                <a:latin typeface="Calibri" pitchFamily="34" charset="0"/>
              </a:rPr>
              <a:t>ψίδες ρωμαϊκής αυλής </a:t>
            </a:r>
            <a:r>
              <a:rPr lang="el-GR" dirty="0" smtClean="0">
                <a:latin typeface="Calibri" pitchFamily="34" charset="0"/>
              </a:rPr>
              <a:t>      </a:t>
            </a:r>
          </a:p>
          <a:p>
            <a:pPr algn="r" defTabSz="949325">
              <a:buClr>
                <a:schemeClr val="tx2">
                  <a:lumMod val="75000"/>
                </a:schemeClr>
              </a:buClr>
              <a:tabLst>
                <a:tab pos="6543675" algn="l"/>
              </a:tabLst>
            </a:pPr>
            <a:r>
              <a:rPr lang="el-GR" dirty="0" smtClean="0">
                <a:latin typeface="Calibri" pitchFamily="34" charset="0"/>
              </a:rPr>
              <a:t> </a:t>
            </a:r>
            <a:r>
              <a:rPr lang="el-GR" u="sng" dirty="0" smtClean="0">
                <a:latin typeface="Calibri" pitchFamily="34" charset="0"/>
              </a:rPr>
              <a:t>κρήνη</a:t>
            </a:r>
            <a:endParaRPr lang="el-GR" u="sng" dirty="0">
              <a:latin typeface="Calibri" pitchFamily="34" charset="0"/>
            </a:endParaRPr>
          </a:p>
        </p:txBody>
      </p:sp>
      <p:pic>
        <p:nvPicPr>
          <p:cNvPr id="4" name="3 - Εικόνα" descr="http://www.cyceon.gr/sites/default/files/photos/ED_T_KRHNH_KAI_APS.jpg"/>
          <p:cNvPicPr/>
          <p:nvPr/>
        </p:nvPicPr>
        <p:blipFill>
          <a:blip r:embed="rId2" cstate="print"/>
          <a:srcRect r="57706"/>
          <a:stretch>
            <a:fillRect/>
          </a:stretch>
        </p:blipFill>
        <p:spPr bwMode="auto">
          <a:xfrm>
            <a:off x="611560" y="1916832"/>
            <a:ext cx="3528392" cy="440775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4 - Εικόνα" descr="http://www.cyceon.gr/sites/default/files/photos/ED_T_KRHNH_KAI_APS.jpg"/>
          <p:cNvPicPr/>
          <p:nvPr/>
        </p:nvPicPr>
        <p:blipFill>
          <a:blip r:embed="rId2" cstate="print"/>
          <a:srcRect l="43986"/>
          <a:stretch>
            <a:fillRect/>
          </a:stretch>
        </p:blipFill>
        <p:spPr bwMode="auto">
          <a:xfrm>
            <a:off x="4572000" y="1916832"/>
            <a:ext cx="3968373" cy="440242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5661248"/>
            <a:ext cx="8686800" cy="838200"/>
          </a:xfrm>
        </p:spPr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http://imgll.trivago.com/uploadimages/81/52/8152731_l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4087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l-GR" u="sng" dirty="0" smtClean="0">
                <a:latin typeface="Calibri" pitchFamily="34" charset="0"/>
              </a:rPr>
              <a:t>εσχάρα</a:t>
            </a:r>
            <a:endParaRPr lang="el-GR" u="sng" dirty="0" smtClean="0">
              <a:latin typeface="Calibri" pitchFamily="34" charset="0"/>
            </a:endParaRPr>
          </a:p>
        </p:txBody>
      </p:sp>
      <p:pic>
        <p:nvPicPr>
          <p:cNvPr id="4" name="3 - Εικόνα" descr="http://www.2steps.gr/themes/photos/0001/31/000448/b/2steps_altar_eschara_archaelogical_site_elefsina_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32038"/>
            <a:ext cx="6923355" cy="478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976664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l-GR" u="sng" dirty="0" smtClean="0">
                <a:latin typeface="Calibri" pitchFamily="34" charset="0"/>
              </a:rPr>
              <a:t>μεγάλα προπύλαια</a:t>
            </a:r>
            <a:endParaRPr lang="el-GR" u="sng" dirty="0">
              <a:latin typeface="Calibri" pitchFamily="34" charset="0"/>
            </a:endParaRPr>
          </a:p>
        </p:txBody>
      </p:sp>
      <p:pic>
        <p:nvPicPr>
          <p:cNvPr id="4" name="3 - Εικόνα" descr="http://content-mcdn.ethnos.gr/filesystem/images/20141212/low/pegasus_LARGE_t_242261_544364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021" y="1206458"/>
            <a:ext cx="6995363" cy="495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41</Words>
  <Application>Microsoft Office PowerPoint</Application>
  <PresentationFormat>Προβολή στην οθόνη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Διαστημικό</vt:lpstr>
      <vt:lpstr>ΑΡΧΑΙΟΛΟΓΙΚΟΣ ΧΩΡΟΣ ΕΛΕΥΣΙΝΑΣ</vt:lpstr>
      <vt:lpstr>Διαφάνεια 2</vt:lpstr>
      <vt:lpstr>ΤΑ ΜΝΗΜΕΙΑ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προτομή ρωμαίου αυτοκράτορα απ’ το αέτωμα των μεγάλων προπυλαίων</vt:lpstr>
      <vt:lpstr>Διαφάνεια 11</vt:lpstr>
      <vt:lpstr>Διαφάνεια 12</vt:lpstr>
      <vt:lpstr>Διαφάνεια 13</vt:lpstr>
      <vt:lpstr>2 καρυάτιδες</vt:lpstr>
      <vt:lpstr>Διαφάνεια 15</vt:lpstr>
      <vt:lpstr>Διαφάνεια 16</vt:lpstr>
      <vt:lpstr>Διαφάνεια 17</vt:lpstr>
      <vt:lpstr>ΣΤΟ ΜΟΥΣΕΙΟ</vt:lpstr>
      <vt:lpstr>Διαφάνεια 19</vt:lpstr>
      <vt:lpstr>μεγάλο ελευσινιακό ανάγλυφο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ΑΡΧΑΙΟΛΟΓΙΚΟΣ ΧΩΡΟΣ ΕΛΕΥΣΙΝΑΣ</dc:title>
  <cp:lastModifiedBy>Αντιγόνη</cp:lastModifiedBy>
  <cp:revision>20</cp:revision>
  <dcterms:modified xsi:type="dcterms:W3CDTF">2015-04-27T16:07:54Z</dcterms:modified>
</cp:coreProperties>
</file>