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596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695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820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70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5223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03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645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0714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1514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4481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2417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E1D1-9602-448C-A426-00F3BC3EF02C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063A1-6691-4F0D-8438-B314BA2CC4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219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ΟΙ ΘΕΟΙ ΤΟΥ ΟΛΥΜΠΟΥ</a:t>
            </a: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http://2.bp.blogspot.com/_GRUl8pV3_Cc/TJOG7WvjyNI/AAAAAAAACNI/iURD2MFeies/s1600/0132_12Go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16823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09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ΕΡΜΗΣ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Θεός του εμπορίου, αγγελιοφόρος των θεών και συνόδευε τις ψυχές  των ανθρώπων στον Κάτω Κόσμο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Φτερωτά σανδάλια και κηρύκειο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Μαία</a:t>
            </a:r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Δίας</a:t>
            </a:r>
          </a:p>
          <a:p>
            <a:r>
              <a:rPr lang="el-GR" sz="2400" b="1" dirty="0" smtClean="0"/>
              <a:t>Αδέρφια</a:t>
            </a:r>
            <a:r>
              <a:rPr lang="el-GR" sz="2400" dirty="0" smtClean="0"/>
              <a:t>: Μάνης</a:t>
            </a:r>
          </a:p>
          <a:p>
            <a:r>
              <a:rPr lang="el-GR" sz="2400" dirty="0" smtClean="0"/>
              <a:t>Είχε 2 συζύγους, πολλές συντρόφους  και πολλά παιδιά. </a:t>
            </a:r>
          </a:p>
          <a:p>
            <a:endParaRPr lang="el-GR" sz="2400" b="1" dirty="0" smtClean="0"/>
          </a:p>
          <a:p>
            <a:endParaRPr lang="el-GR" sz="2400" b="1" dirty="0"/>
          </a:p>
        </p:txBody>
      </p:sp>
      <p:pic>
        <p:nvPicPr>
          <p:cNvPr id="5" name="4 - Θέση περιεχομένου" descr="http://2.bp.blogspot.com/-IvCIPCRvqH0/USHQ4TH7D4I/AAAAAAAAAIM/o68gs7HbWng/s400/_Herme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000108"/>
            <a:ext cx="4500593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ΑΡΤΕΜΗ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Θεά του κυνηγιού, προστάτευε τα δάση και τα άγρια ζώα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Τόξο και βέλη και το ιερό της ελάφι</a:t>
            </a:r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Δίας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Λητώ</a:t>
            </a:r>
          </a:p>
          <a:p>
            <a:r>
              <a:rPr lang="el-GR" sz="2400" b="1" dirty="0" smtClean="0"/>
              <a:t>Αδέρφια: </a:t>
            </a:r>
            <a:r>
              <a:rPr lang="el-GR" sz="2400" dirty="0" smtClean="0"/>
              <a:t>Απόλλωνας</a:t>
            </a:r>
            <a:endParaRPr lang="el-GR" sz="2400" b="1" dirty="0"/>
          </a:p>
        </p:txBody>
      </p:sp>
      <p:pic>
        <p:nvPicPr>
          <p:cNvPr id="5" name="4 - Θέση περιεχομένου" descr="http://2.bp.blogspot.com/-YUhkp_xhGv8/T_yVJj7IahI/AAAAAAAAD-0/E89ks9_wjr4/s1600/artemis+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2643205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ΑΠΟΛΛΩΝΑΣ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Θεός της μαντικής, της μουσικής και του φωτός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Κιθάρα και το δάφνινο στεφάνι</a:t>
            </a:r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Δίας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Λητώ</a:t>
            </a:r>
          </a:p>
          <a:p>
            <a:r>
              <a:rPr lang="el-GR" sz="2400" b="1" dirty="0" smtClean="0"/>
              <a:t>Αδέρφια: </a:t>
            </a:r>
            <a:r>
              <a:rPr lang="el-GR" sz="2400" dirty="0" smtClean="0"/>
              <a:t>Άρτεμη</a:t>
            </a:r>
          </a:p>
          <a:p>
            <a:r>
              <a:rPr lang="el-GR" sz="2400" dirty="0" smtClean="0"/>
              <a:t>Δεν είχε καμία σύζυγο, αλλά είχε πολλές συντρόφους και πολλά παιδιά.</a:t>
            </a:r>
            <a:endParaRPr lang="el-GR" sz="2400" dirty="0"/>
          </a:p>
        </p:txBody>
      </p:sp>
      <p:pic>
        <p:nvPicPr>
          <p:cNvPr id="5" name="4 - Θέση περιεχομένου" descr="http://3.bp.blogspot.com/-nQPLpZZggcs/T1pfSgtCo6I/AAAAAAAAAJE/JC5MDBkJ4ZE/s1600/%CE%B1%CF%80%CE%BF%CE%BB%CE%BB%CF%89%CE%BD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928802"/>
            <a:ext cx="2928958" cy="2500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ΕΣΤΙΑ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2000" b="1" dirty="0" smtClean="0"/>
              <a:t>Ιδιότητα: </a:t>
            </a:r>
            <a:r>
              <a:rPr lang="el-GR" sz="2000" dirty="0" smtClean="0"/>
              <a:t>Θεά του σπιτιού και του νοικοκυριού</a:t>
            </a:r>
          </a:p>
          <a:p>
            <a:r>
              <a:rPr lang="el-GR" sz="2000" b="1" dirty="0" smtClean="0"/>
              <a:t>Μητέρα: </a:t>
            </a:r>
            <a:r>
              <a:rPr lang="el-GR" sz="2000" dirty="0" smtClean="0"/>
              <a:t>Ρέα</a:t>
            </a:r>
          </a:p>
          <a:p>
            <a:r>
              <a:rPr lang="el-GR" sz="2000" b="1" dirty="0" smtClean="0"/>
              <a:t>Πατέρας: </a:t>
            </a:r>
            <a:r>
              <a:rPr lang="el-GR" sz="2000" dirty="0" smtClean="0"/>
              <a:t>Κρόνος</a:t>
            </a:r>
          </a:p>
          <a:p>
            <a:r>
              <a:rPr lang="el-GR" sz="2000" b="1" dirty="0" smtClean="0"/>
              <a:t>Αδέρφια: </a:t>
            </a:r>
            <a:r>
              <a:rPr lang="el-GR" sz="2000" dirty="0" smtClean="0"/>
              <a:t>Δίας, Ποσειδώνας, Πλούτωνας, Ήρα και Δήμητρα</a:t>
            </a:r>
          </a:p>
          <a:p>
            <a:endParaRPr lang="el-GR" sz="2000" b="1" dirty="0" smtClean="0"/>
          </a:p>
          <a:p>
            <a:r>
              <a:rPr lang="el-GR" sz="2000" dirty="0" smtClean="0"/>
              <a:t>Προς τιμήν της  όλοι οι άνθρωποι είχαν στο σπίτι τους ένα μικρό βωμό</a:t>
            </a:r>
            <a:endParaRPr lang="el-GR" sz="2000" dirty="0"/>
          </a:p>
        </p:txBody>
      </p:sp>
      <p:pic>
        <p:nvPicPr>
          <p:cNvPr id="5" name="4 - Θέση περιεχομένου" descr="http://www.art-book.gr/products_img/0632_Hesti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214422"/>
            <a:ext cx="4000528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/>
              <a:t>ΘΕΟΣ ΔΙΟΝΥΣΟΣ</a:t>
            </a:r>
            <a:endParaRPr lang="el-GR" sz="2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l-GR" sz="2400" b="1" dirty="0" smtClean="0"/>
          </a:p>
          <a:p>
            <a:r>
              <a:rPr lang="el-GR" sz="2400" b="1" dirty="0" smtClean="0"/>
              <a:t>Ιδιότητα</a:t>
            </a:r>
            <a:r>
              <a:rPr lang="el-GR" sz="2400" dirty="0" smtClean="0"/>
              <a:t>: Θεός του κρασιού και του αμπελιού</a:t>
            </a:r>
          </a:p>
          <a:p>
            <a:r>
              <a:rPr lang="el-GR" sz="2400" b="1" dirty="0" smtClean="0"/>
              <a:t>Σύμβολα</a:t>
            </a:r>
            <a:r>
              <a:rPr lang="el-GR" sz="2400" dirty="0" smtClean="0"/>
              <a:t>: αμπέλι, κισσός</a:t>
            </a:r>
          </a:p>
          <a:p>
            <a:r>
              <a:rPr lang="el-GR" sz="2400" b="1" dirty="0" smtClean="0"/>
              <a:t>Μητέρα</a:t>
            </a:r>
            <a:r>
              <a:rPr lang="el-GR" sz="2400" dirty="0" smtClean="0"/>
              <a:t>: Σεμέλη</a:t>
            </a:r>
          </a:p>
          <a:p>
            <a:r>
              <a:rPr lang="el-GR" sz="2400" b="1" dirty="0" smtClean="0"/>
              <a:t>Πατέρας</a:t>
            </a:r>
            <a:r>
              <a:rPr lang="el-GR" sz="2400" dirty="0" smtClean="0"/>
              <a:t>: Δίας</a:t>
            </a:r>
          </a:p>
          <a:p>
            <a:r>
              <a:rPr lang="el-GR" sz="2400" b="1" dirty="0" smtClean="0"/>
              <a:t>Αδέρφια</a:t>
            </a:r>
            <a:r>
              <a:rPr lang="el-GR" sz="2400" dirty="0" smtClean="0"/>
              <a:t>: Τα παιδιά του Δία (από άλλη μητέρα)Απόλλωνας, Άρτεμις, Άρης,  Αθηνά, Ήφαιστος , Ερμής</a:t>
            </a:r>
          </a:p>
          <a:p>
            <a:r>
              <a:rPr lang="el-GR" sz="2800" b="1" dirty="0" smtClean="0"/>
              <a:t>Σύζυγος</a:t>
            </a:r>
            <a:r>
              <a:rPr lang="el-GR" sz="2800" dirty="0" smtClean="0"/>
              <a:t>: Αριάδνη</a:t>
            </a:r>
          </a:p>
          <a:p>
            <a:r>
              <a:rPr lang="el-GR" sz="2300" dirty="0" smtClean="0"/>
              <a:t>Είχε σύντροφο και τη θεά Αφροδίτη.</a:t>
            </a:r>
          </a:p>
          <a:p>
            <a:r>
              <a:rPr lang="el-GR" sz="2300" dirty="0" smtClean="0"/>
              <a:t>Είχε παιδιά και με την Αριάδνη και με την Αφροδίτη.</a:t>
            </a:r>
          </a:p>
          <a:p>
            <a:endParaRPr lang="el-GR" sz="2400" dirty="0"/>
          </a:p>
        </p:txBody>
      </p:sp>
      <p:pic>
        <p:nvPicPr>
          <p:cNvPr id="5" name="4 - Θέση περιεχομένου" descr="Σχετική εικόν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85926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ΘΕΟΣ ΠΛΟΥΤΩΝΑΣ</a:t>
            </a:r>
            <a:endParaRPr lang="el-GR" sz="28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2200" b="1" dirty="0" smtClean="0"/>
              <a:t>Ιδιότητα</a:t>
            </a:r>
            <a:r>
              <a:rPr lang="el-GR" sz="2200" dirty="0" smtClean="0"/>
              <a:t>: Θεός του </a:t>
            </a:r>
            <a:r>
              <a:rPr lang="el-GR" sz="2200" dirty="0" smtClean="0"/>
              <a:t>Κάτω </a:t>
            </a:r>
            <a:r>
              <a:rPr lang="el-GR" sz="2200" dirty="0" smtClean="0"/>
              <a:t>Κ</a:t>
            </a:r>
            <a:r>
              <a:rPr lang="el-GR" sz="2200" dirty="0" smtClean="0"/>
              <a:t>όσμου </a:t>
            </a:r>
            <a:r>
              <a:rPr lang="el-GR" sz="2200" dirty="0" smtClean="0"/>
              <a:t>και των νεκρών.</a:t>
            </a:r>
          </a:p>
          <a:p>
            <a:r>
              <a:rPr lang="el-GR" sz="2200" b="1" dirty="0" smtClean="0"/>
              <a:t>Σύμβολα</a:t>
            </a:r>
            <a:r>
              <a:rPr lang="el-GR" sz="2200" dirty="0" smtClean="0"/>
              <a:t>: Ο Κέρβερος, το κέρας της Αμάλθειας, το σκήπτρο, το κυπαρίσσι , ο Νάρκισσος και το κλειδί</a:t>
            </a:r>
          </a:p>
          <a:p>
            <a:r>
              <a:rPr lang="el-GR" sz="2200" b="1" dirty="0" smtClean="0"/>
              <a:t>Μητέρα</a:t>
            </a:r>
            <a:r>
              <a:rPr lang="el-GR" sz="2200" dirty="0" smtClean="0"/>
              <a:t>: Ρέα</a:t>
            </a:r>
          </a:p>
          <a:p>
            <a:r>
              <a:rPr lang="el-GR" sz="2200" b="1" dirty="0" smtClean="0"/>
              <a:t>Πατέρας</a:t>
            </a:r>
            <a:r>
              <a:rPr lang="el-GR" sz="2200" dirty="0" smtClean="0"/>
              <a:t>: Κρόνος</a:t>
            </a:r>
          </a:p>
          <a:p>
            <a:r>
              <a:rPr lang="el-GR" sz="2200" b="1" dirty="0" smtClean="0"/>
              <a:t>Σύζυγος</a:t>
            </a:r>
            <a:r>
              <a:rPr lang="el-GR" sz="2200" dirty="0" smtClean="0"/>
              <a:t>: Περσεφόνη</a:t>
            </a:r>
          </a:p>
          <a:p>
            <a:r>
              <a:rPr lang="el-GR" sz="2200" b="1" dirty="0" smtClean="0"/>
              <a:t>Αδέρφια</a:t>
            </a:r>
            <a:r>
              <a:rPr lang="el-GR" sz="2200" dirty="0" smtClean="0"/>
              <a:t>: Εστία, Δήμητρα, Ποσειδώνας,  Δίας, Ήρα</a:t>
            </a:r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l-GR" sz="1800" dirty="0"/>
          </a:p>
        </p:txBody>
      </p:sp>
      <p:pic>
        <p:nvPicPr>
          <p:cNvPr id="5" name="4 - Θέση περιεχομένου" descr="Αποτέλεσμα εικόνας για Πλούτωνας θεός εικόνε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63009" y="273050"/>
            <a:ext cx="4135832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57478" cy="101281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ΔΙΑΣ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4214842" cy="5065734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Ιδιότητα</a:t>
            </a:r>
            <a:r>
              <a:rPr lang="el-GR" sz="2000" dirty="0" smtClean="0"/>
              <a:t>: Πατέρας θεών και ανθρώπων. Θεός του ουρανού, προστάτευε τους ξένους.</a:t>
            </a:r>
          </a:p>
          <a:p>
            <a:r>
              <a:rPr lang="el-GR" sz="2000" b="1" dirty="0" smtClean="0"/>
              <a:t>Σύμβολα: </a:t>
            </a:r>
            <a:r>
              <a:rPr lang="el-GR" sz="2000" dirty="0" smtClean="0"/>
              <a:t>κεραυνός, αετός, σκήπτρο</a:t>
            </a:r>
            <a:endParaRPr lang="el-GR" sz="2000" b="1" dirty="0" smtClean="0"/>
          </a:p>
          <a:p>
            <a:r>
              <a:rPr lang="el-GR" sz="2000" b="1" dirty="0" smtClean="0"/>
              <a:t>Μητέρα</a:t>
            </a:r>
            <a:r>
              <a:rPr lang="el-GR" sz="2000" dirty="0" smtClean="0"/>
              <a:t>: Ρέα</a:t>
            </a:r>
          </a:p>
          <a:p>
            <a:r>
              <a:rPr lang="el-GR" sz="2000" b="1" dirty="0" smtClean="0"/>
              <a:t>Πατέρας</a:t>
            </a:r>
            <a:r>
              <a:rPr lang="el-GR" sz="2000" dirty="0" smtClean="0"/>
              <a:t>: Κρόνος</a:t>
            </a:r>
          </a:p>
          <a:p>
            <a:r>
              <a:rPr lang="el-GR" sz="2000" b="1" dirty="0" smtClean="0"/>
              <a:t>Αδέρφια</a:t>
            </a:r>
            <a:r>
              <a:rPr lang="el-GR" sz="2000" dirty="0" smtClean="0"/>
              <a:t>: Ποσειδώνας, Πλούτωνας, Εστία, Δήμητρα και Ήρα</a:t>
            </a:r>
          </a:p>
          <a:p>
            <a:r>
              <a:rPr lang="el-GR" sz="2000" b="1" dirty="0" smtClean="0"/>
              <a:t>Σύζυγος: </a:t>
            </a:r>
            <a:r>
              <a:rPr lang="el-GR" sz="2000" dirty="0" smtClean="0"/>
              <a:t>Ήρα </a:t>
            </a:r>
            <a:r>
              <a:rPr lang="el-GR" sz="1600" dirty="0" smtClean="0"/>
              <a:t>(πριν την Ήρα είχε τη </a:t>
            </a:r>
            <a:r>
              <a:rPr lang="el-GR" sz="1600" dirty="0" err="1" smtClean="0"/>
              <a:t>Μήτίδα,και</a:t>
            </a:r>
            <a:r>
              <a:rPr lang="el-GR" sz="1600" dirty="0" smtClean="0"/>
              <a:t>  τη Θέμιδα)</a:t>
            </a:r>
            <a:endParaRPr lang="el-GR" sz="2000" b="1" dirty="0" smtClean="0"/>
          </a:p>
          <a:p>
            <a:pPr lvl="0"/>
            <a:r>
              <a:rPr lang="el-GR" sz="2000" b="1" dirty="0" smtClean="0"/>
              <a:t>Παιδιά</a:t>
            </a:r>
            <a:r>
              <a:rPr lang="el-GR" sz="2000" dirty="0" smtClean="0"/>
              <a:t>:</a:t>
            </a:r>
            <a:r>
              <a:rPr lang="el-GR" sz="2000" u="sng" dirty="0" smtClean="0"/>
              <a:t> Άρτεμη</a:t>
            </a:r>
            <a:r>
              <a:rPr lang="el-GR" sz="2000" dirty="0" smtClean="0"/>
              <a:t> και </a:t>
            </a:r>
            <a:r>
              <a:rPr lang="el-GR" sz="2000" u="sng" dirty="0" smtClean="0"/>
              <a:t>Απόλλωνας</a:t>
            </a:r>
            <a:r>
              <a:rPr lang="el-GR" sz="2000" dirty="0" smtClean="0"/>
              <a:t> (με τη Λητώ), </a:t>
            </a:r>
            <a:r>
              <a:rPr lang="el-GR" sz="2000" u="sng" dirty="0" smtClean="0"/>
              <a:t>Αθηνά</a:t>
            </a:r>
            <a:r>
              <a:rPr lang="el-GR" sz="2000" dirty="0" smtClean="0"/>
              <a:t>, </a:t>
            </a:r>
            <a:r>
              <a:rPr lang="el-GR" sz="2000" u="sng" dirty="0" smtClean="0"/>
              <a:t>Περσεφόνη</a:t>
            </a:r>
            <a:r>
              <a:rPr lang="el-GR" sz="2000" dirty="0" smtClean="0"/>
              <a:t> (με τη  θεά Δήμητρα), </a:t>
            </a:r>
            <a:r>
              <a:rPr lang="el-GR" sz="2000" u="sng" dirty="0" smtClean="0"/>
              <a:t>Άρης</a:t>
            </a:r>
            <a:r>
              <a:rPr lang="el-GR" sz="2000" dirty="0" smtClean="0"/>
              <a:t> και </a:t>
            </a:r>
            <a:r>
              <a:rPr lang="el-GR" sz="2000" u="sng" dirty="0" smtClean="0"/>
              <a:t>Ήφαιστος</a:t>
            </a:r>
            <a:r>
              <a:rPr lang="el-GR" sz="2000" dirty="0" smtClean="0"/>
              <a:t> (με την Ήρα),   </a:t>
            </a:r>
            <a:r>
              <a:rPr lang="el-GR" sz="2000" u="sng" dirty="0" smtClean="0"/>
              <a:t>Ερμής</a:t>
            </a:r>
            <a:r>
              <a:rPr lang="el-GR" sz="2000" dirty="0" smtClean="0"/>
              <a:t> ( με τη Μαία) ,  Διόνυσος (με τη Σεμέλη)  κ.ά.  Είχε πολλά παιδιά και πολλές συντρόφους.                                                      </a:t>
            </a:r>
          </a:p>
          <a:p>
            <a:endParaRPr lang="el-GR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14422"/>
            <a:ext cx="3927360" cy="39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2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ΗΡΑ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3008313" cy="4691063"/>
          </a:xfrm>
        </p:spPr>
        <p:txBody>
          <a:bodyPr>
            <a:normAutofit fontScale="25000" lnSpcReduction="20000"/>
          </a:bodyPr>
          <a:lstStyle/>
          <a:p>
            <a:r>
              <a:rPr lang="el-GR" sz="9600" b="1" dirty="0" smtClean="0"/>
              <a:t>Ιδιότητα: </a:t>
            </a:r>
            <a:r>
              <a:rPr lang="el-GR" sz="9600" dirty="0" smtClean="0"/>
              <a:t>Θεά του γάμου και της οικογένειας</a:t>
            </a:r>
          </a:p>
          <a:p>
            <a:r>
              <a:rPr lang="el-GR" sz="9600" b="1" dirty="0" smtClean="0"/>
              <a:t>Σύμβολα: </a:t>
            </a:r>
            <a:r>
              <a:rPr lang="el-GR" sz="9600" dirty="0" smtClean="0"/>
              <a:t>Σκήπτρο, ρόδι, παγόνι κ.ά.</a:t>
            </a:r>
          </a:p>
          <a:p>
            <a:r>
              <a:rPr lang="el-GR" sz="9600" b="1" dirty="0" smtClean="0"/>
              <a:t>Μητέρα: </a:t>
            </a:r>
            <a:r>
              <a:rPr lang="el-GR" sz="9600" dirty="0" smtClean="0"/>
              <a:t>Ρέα</a:t>
            </a:r>
          </a:p>
          <a:p>
            <a:r>
              <a:rPr lang="el-GR" sz="9600" b="1" dirty="0" smtClean="0"/>
              <a:t>Πατέρας: </a:t>
            </a:r>
            <a:r>
              <a:rPr lang="el-GR" sz="9600" dirty="0" smtClean="0"/>
              <a:t>Κρόνος</a:t>
            </a:r>
          </a:p>
          <a:p>
            <a:r>
              <a:rPr lang="el-GR" sz="9600" b="1" dirty="0" smtClean="0"/>
              <a:t>Αδέρφια: </a:t>
            </a:r>
            <a:r>
              <a:rPr lang="el-GR" sz="9600" dirty="0" smtClean="0"/>
              <a:t>Ποσειδώνας, Δίας, Πλούτωνας, Εστία και Δήμητρα</a:t>
            </a:r>
          </a:p>
          <a:p>
            <a:r>
              <a:rPr lang="el-GR" sz="9600" b="1" dirty="0" smtClean="0"/>
              <a:t>Σύζυγος</a:t>
            </a:r>
            <a:r>
              <a:rPr lang="el-GR" sz="9600" dirty="0" smtClean="0"/>
              <a:t>: Δίας</a:t>
            </a:r>
          </a:p>
          <a:p>
            <a:r>
              <a:rPr lang="el-GR" sz="9600" b="1" dirty="0" smtClean="0"/>
              <a:t>Παιδιά</a:t>
            </a:r>
            <a:r>
              <a:rPr lang="el-GR" sz="9600" dirty="0" smtClean="0"/>
              <a:t>: Άρης, Ήφαιστος κ.ά.</a:t>
            </a:r>
          </a:p>
          <a:p>
            <a:r>
              <a:rPr lang="el-GR" sz="9600" dirty="0" smtClean="0"/>
              <a:t>Ήταν πολύ ζηλιάρα.</a:t>
            </a:r>
            <a:endParaRPr lang="el-GR" sz="6000" dirty="0" smtClean="0"/>
          </a:p>
          <a:p>
            <a:endParaRPr lang="el-GR" b="1" dirty="0" smtClean="0"/>
          </a:p>
          <a:p>
            <a:endParaRPr lang="el-GR" b="1" dirty="0"/>
          </a:p>
        </p:txBody>
      </p:sp>
      <p:pic>
        <p:nvPicPr>
          <p:cNvPr id="5" name="4 - Θέση περιεχομένου" descr="http://project6astro.files.wordpress.com/2013/02/pig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928671"/>
            <a:ext cx="542928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ΠΟΣΕΙΔΩΝΑΣ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Θεός της θάλασσας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Τρίαινα, άλογο, ψάρι, δελφίνια και ταύρος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Ρέα</a:t>
            </a:r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Κρόνος</a:t>
            </a:r>
          </a:p>
          <a:p>
            <a:r>
              <a:rPr lang="el-GR" sz="2400" b="1" dirty="0" smtClean="0"/>
              <a:t>Αδέρφια: </a:t>
            </a:r>
            <a:r>
              <a:rPr lang="el-GR" sz="2400" dirty="0" smtClean="0"/>
              <a:t>Πλούτωνας, Δίας, Εστία, Ήρα και Δήμητρα</a:t>
            </a:r>
          </a:p>
          <a:p>
            <a:r>
              <a:rPr lang="el-GR" sz="2400" b="1" dirty="0" smtClean="0"/>
              <a:t>Σύζυγος: </a:t>
            </a:r>
            <a:r>
              <a:rPr lang="el-GR" sz="2400" dirty="0" smtClean="0"/>
              <a:t>Αμφιτρίτη </a:t>
            </a:r>
          </a:p>
          <a:p>
            <a:r>
              <a:rPr lang="el-GR" sz="2400" dirty="0" smtClean="0"/>
              <a:t>Είχε και πολλές συντρόφους.</a:t>
            </a:r>
          </a:p>
          <a:p>
            <a:r>
              <a:rPr lang="el-GR" sz="2400" b="1" dirty="0" smtClean="0"/>
              <a:t>Παιδιά: </a:t>
            </a:r>
            <a:r>
              <a:rPr lang="el-GR" sz="2400" dirty="0" smtClean="0"/>
              <a:t> Μια κόρη, τη </a:t>
            </a:r>
            <a:r>
              <a:rPr lang="el-GR" sz="2400" u="sng" dirty="0" err="1" smtClean="0"/>
              <a:t>Ρόδη</a:t>
            </a:r>
            <a:r>
              <a:rPr lang="el-GR" sz="2400" dirty="0" smtClean="0"/>
              <a:t> και πολλούς </a:t>
            </a:r>
            <a:r>
              <a:rPr lang="el-GR" sz="2400" dirty="0" smtClean="0"/>
              <a:t>γιους. </a:t>
            </a:r>
            <a:r>
              <a:rPr lang="el-GR" sz="2400" dirty="0" smtClean="0"/>
              <a:t>με πιο σημαντικούς τον </a:t>
            </a:r>
            <a:r>
              <a:rPr lang="el-GR" sz="2400" u="sng" dirty="0" smtClean="0"/>
              <a:t>Πολύφημο</a:t>
            </a:r>
            <a:r>
              <a:rPr lang="el-GR" sz="2400" dirty="0" smtClean="0"/>
              <a:t>, τον </a:t>
            </a:r>
            <a:r>
              <a:rPr lang="el-GR" sz="2400" u="sng" dirty="0" smtClean="0"/>
              <a:t>Πήγασο</a:t>
            </a:r>
            <a:r>
              <a:rPr lang="el-GR" sz="2400" dirty="0" smtClean="0"/>
              <a:t>, και τον </a:t>
            </a:r>
            <a:r>
              <a:rPr lang="el-GR" sz="2400" u="sng" dirty="0" smtClean="0"/>
              <a:t>Τρίτωνα</a:t>
            </a:r>
            <a:endParaRPr lang="el-GR" sz="2400" u="sng" dirty="0"/>
          </a:p>
        </p:txBody>
      </p:sp>
      <p:pic>
        <p:nvPicPr>
          <p:cNvPr id="5" name="4 - Θέση περιεχομένου" descr="http://1.bp.blogspot.com/-sLsWmcrexK8/TdllOpZmBxI/AAAAAAAAAXQ/eb7o3gFCdkQ/s1600/20110522+%25CE%2598%25CE%2595%25CE%259F%25CE%25A3+%25CE%25A0%25CE%259F%25CE%25A3%25CE%2595%25CE%2599%25CE%2594%25CE%25A9%25CE%259D%25CE%2591%25CE%25A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928670"/>
            <a:ext cx="5143535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ΔΗΜΗΤΡΑ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Θεά της γεωργίας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Στάχυα, ψωμί, κέρας της Αμάλθειας και δάδες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Ρέα</a:t>
            </a:r>
            <a:endParaRPr lang="el-GR" sz="2400" b="1" dirty="0" smtClean="0"/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Κρόνος</a:t>
            </a:r>
          </a:p>
          <a:p>
            <a:r>
              <a:rPr lang="el-GR" sz="2400" b="1" dirty="0" smtClean="0"/>
              <a:t>Αδέρφια: </a:t>
            </a:r>
            <a:r>
              <a:rPr lang="el-GR" sz="2400" dirty="0" smtClean="0"/>
              <a:t>Δίας, Πλούτωνας, Ποσειδώνας, Εστία και Ήρα</a:t>
            </a:r>
          </a:p>
          <a:p>
            <a:r>
              <a:rPr lang="el-GR" sz="2400" b="1" dirty="0" smtClean="0"/>
              <a:t>Παιδιά: </a:t>
            </a:r>
            <a:r>
              <a:rPr lang="el-GR" sz="2400" dirty="0" smtClean="0"/>
              <a:t>Περσεφόνη, Πλούτος κ.ά.</a:t>
            </a:r>
            <a:endParaRPr lang="el-GR" sz="2400" b="1" dirty="0"/>
          </a:p>
        </p:txBody>
      </p:sp>
      <p:pic>
        <p:nvPicPr>
          <p:cNvPr id="5" name="4 - Θέση περιεχομένου" descr="http://www.art-book.gr/products_img/0403_Demete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000108"/>
            <a:ext cx="5429288" cy="46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ΗΦΑΙΣΤΟΣ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400420" cy="4637106"/>
          </a:xfrm>
        </p:spPr>
        <p:txBody>
          <a:bodyPr>
            <a:noAutofit/>
          </a:bodyPr>
          <a:lstStyle/>
          <a:p>
            <a:r>
              <a:rPr lang="el-GR" sz="2200" b="1" dirty="0" smtClean="0"/>
              <a:t>Ιδιότητα: </a:t>
            </a:r>
            <a:r>
              <a:rPr lang="el-GR" sz="2200" dirty="0" smtClean="0"/>
              <a:t>Θεός της φωτιάς και των μετάλλων, σιδηρουργός των θεών και κύριος των ηφαιστείων</a:t>
            </a:r>
          </a:p>
          <a:p>
            <a:r>
              <a:rPr lang="el-GR" sz="2200" b="1" dirty="0" smtClean="0"/>
              <a:t>Σύμβολο: </a:t>
            </a:r>
            <a:r>
              <a:rPr lang="el-GR" sz="2200" dirty="0" smtClean="0"/>
              <a:t>Σφυρί και λαβίδα</a:t>
            </a:r>
          </a:p>
          <a:p>
            <a:r>
              <a:rPr lang="el-GR" sz="2200" b="1" dirty="0" smtClean="0"/>
              <a:t>Μητέρα: </a:t>
            </a:r>
            <a:r>
              <a:rPr lang="el-GR" sz="2200" dirty="0" smtClean="0"/>
              <a:t>Ήρα</a:t>
            </a:r>
          </a:p>
          <a:p>
            <a:r>
              <a:rPr lang="el-GR" sz="2200" b="1" dirty="0" smtClean="0"/>
              <a:t>Πατέρας:</a:t>
            </a:r>
            <a:r>
              <a:rPr lang="el-GR" sz="2200" dirty="0" smtClean="0"/>
              <a:t> Δίας</a:t>
            </a:r>
          </a:p>
          <a:p>
            <a:r>
              <a:rPr lang="el-GR" sz="2200" b="1" dirty="0" smtClean="0"/>
              <a:t>Αδέρφια: </a:t>
            </a:r>
            <a:r>
              <a:rPr lang="el-GR" sz="2200" u="sng" dirty="0" smtClean="0"/>
              <a:t>Άρης</a:t>
            </a:r>
            <a:r>
              <a:rPr lang="el-GR" sz="2200" dirty="0" smtClean="0"/>
              <a:t> </a:t>
            </a:r>
            <a:r>
              <a:rPr lang="el-GR" sz="1800" dirty="0" smtClean="0"/>
              <a:t>και 2 αδερφές (Ήβη, Ειλείθυια)</a:t>
            </a:r>
            <a:endParaRPr lang="el-GR" sz="2200" b="1" dirty="0" smtClean="0"/>
          </a:p>
          <a:p>
            <a:r>
              <a:rPr lang="el-GR" sz="2200" b="1" dirty="0" smtClean="0"/>
              <a:t>Σύζυγος: </a:t>
            </a:r>
            <a:r>
              <a:rPr lang="el-GR" sz="2200" dirty="0" smtClean="0"/>
              <a:t>Αφροδίτη (είχε κι άλλες συντρόφους)</a:t>
            </a:r>
          </a:p>
          <a:p>
            <a:r>
              <a:rPr lang="el-GR" sz="2200" b="1" dirty="0" smtClean="0"/>
              <a:t>Παιδιά: </a:t>
            </a:r>
            <a:r>
              <a:rPr lang="el-GR" sz="2200" dirty="0" smtClean="0"/>
              <a:t>Θεός Έρωτας κ.ά.</a:t>
            </a:r>
          </a:p>
          <a:p>
            <a:r>
              <a:rPr lang="el-GR" sz="2200" b="1" dirty="0" smtClean="0"/>
              <a:t>Ιδιαίτερα χαρακτηριστικά: </a:t>
            </a:r>
            <a:r>
              <a:rPr lang="el-GR" sz="2200" dirty="0" smtClean="0"/>
              <a:t>Ήταν</a:t>
            </a:r>
            <a:r>
              <a:rPr lang="el-GR" sz="2400" dirty="0" smtClean="0"/>
              <a:t> κουτσός.</a:t>
            </a:r>
            <a:endParaRPr lang="el-GR" sz="2400" b="1" dirty="0"/>
          </a:p>
        </p:txBody>
      </p:sp>
      <p:pic>
        <p:nvPicPr>
          <p:cNvPr id="5" name="4 - Θέση περιεχομένου" descr="http://2.bp.blogspot.com/-MEbm4mT5g_U/Tdaydj0JDCI/AAAAAAAAAVc/8Qpuygjkfrk/s1600/20110520_HephaestusTitl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71934" y="714356"/>
            <a:ext cx="4786346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ΑΦΡΟΔΙΤΗ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43428" cy="4691063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Θεά της ομορφιάς και του έρωτα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Οι φτερωτοί έρωτες και τα περιστέρια</a:t>
            </a:r>
          </a:p>
          <a:p>
            <a:r>
              <a:rPr lang="el-GR" sz="2400" b="1" dirty="0" smtClean="0"/>
              <a:t>Τρόπος γέννησης: </a:t>
            </a:r>
            <a:r>
              <a:rPr lang="el-GR" sz="2400" dirty="0" smtClean="0"/>
              <a:t>Από τον αφρό της θάλασσας</a:t>
            </a:r>
          </a:p>
          <a:p>
            <a:r>
              <a:rPr lang="el-GR" sz="2400" b="1" dirty="0" smtClean="0"/>
              <a:t>Σύζυγος: </a:t>
            </a:r>
            <a:r>
              <a:rPr lang="el-GR" sz="2400" dirty="0" smtClean="0"/>
              <a:t>Ήφαιστος</a:t>
            </a:r>
          </a:p>
          <a:p>
            <a:r>
              <a:rPr lang="el-GR" sz="1900" dirty="0" smtClean="0"/>
              <a:t>Είχε κι άλλους συντρόφους: Άρης, Ποσειδώνας, Ερμής, Διόνυσος, Άδωνις και Αγχίσης</a:t>
            </a:r>
          </a:p>
          <a:p>
            <a:r>
              <a:rPr lang="el-GR" sz="2400" b="1" dirty="0" smtClean="0"/>
              <a:t>Παιδιά: </a:t>
            </a:r>
            <a:r>
              <a:rPr lang="el-GR" sz="2400" u="sng" dirty="0" smtClean="0"/>
              <a:t>Έρωτας</a:t>
            </a:r>
            <a:r>
              <a:rPr lang="el-GR" sz="2400" dirty="0" smtClean="0"/>
              <a:t>, </a:t>
            </a:r>
            <a:r>
              <a:rPr lang="el-GR" sz="1900" dirty="0" smtClean="0"/>
              <a:t>Αρμονία, Φόβος κ.ά.</a:t>
            </a:r>
            <a:endParaRPr lang="el-GR" sz="2400" b="1" dirty="0" smtClean="0"/>
          </a:p>
          <a:p>
            <a:endParaRPr lang="el-GR" sz="2400" b="1" dirty="0"/>
          </a:p>
        </p:txBody>
      </p:sp>
      <p:pic>
        <p:nvPicPr>
          <p:cNvPr id="5" name="4 - Θέση περιεχομένου" descr="http://www.agelioforos.gr/files/Lifestyle%20Beauty-Fitness/afroditi/resized/afrodith_425x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926381"/>
            <a:ext cx="3471858" cy="3574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ΘΕΟΣ ΑΡΗΣ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Θεός του πολέμου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Όπλα</a:t>
            </a:r>
          </a:p>
          <a:p>
            <a:r>
              <a:rPr lang="el-GR" sz="2400" b="1" dirty="0" smtClean="0"/>
              <a:t>Μητέρα: </a:t>
            </a:r>
            <a:r>
              <a:rPr lang="el-GR" sz="2400" dirty="0" smtClean="0"/>
              <a:t>Ήρα</a:t>
            </a:r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Δίας</a:t>
            </a:r>
            <a:endParaRPr lang="el-GR" sz="2400" b="1" dirty="0" smtClean="0"/>
          </a:p>
          <a:p>
            <a:r>
              <a:rPr lang="el-GR" sz="2400" b="1" dirty="0" smtClean="0"/>
              <a:t>Αδέρφια: </a:t>
            </a:r>
            <a:r>
              <a:rPr lang="el-GR" sz="2400" u="sng" dirty="0" smtClean="0"/>
              <a:t>Ήφαιστος</a:t>
            </a:r>
            <a:r>
              <a:rPr lang="el-GR" sz="2400" dirty="0" smtClean="0"/>
              <a:t>, </a:t>
            </a:r>
            <a:r>
              <a:rPr lang="el-GR" sz="1900" dirty="0" smtClean="0"/>
              <a:t>Ήβη,</a:t>
            </a:r>
            <a:r>
              <a:rPr lang="el-GR" sz="2400" dirty="0" smtClean="0"/>
              <a:t> </a:t>
            </a:r>
            <a:r>
              <a:rPr lang="el-GR" sz="1900" dirty="0" smtClean="0"/>
              <a:t>Ειλείθυια, Ενυώ</a:t>
            </a:r>
            <a:endParaRPr lang="el-GR" sz="2400" dirty="0" smtClean="0"/>
          </a:p>
          <a:p>
            <a:r>
              <a:rPr lang="el-GR" sz="2400" b="1" dirty="0" smtClean="0"/>
              <a:t>Σύντροφος</a:t>
            </a:r>
            <a:r>
              <a:rPr lang="el-GR" sz="2400" dirty="0" smtClean="0"/>
              <a:t>: Αφροδίτη</a:t>
            </a:r>
          </a:p>
          <a:p>
            <a:r>
              <a:rPr lang="el-GR" sz="2400" b="1" dirty="0" smtClean="0"/>
              <a:t>Παιδιά</a:t>
            </a:r>
            <a:r>
              <a:rPr lang="el-GR" sz="2400" dirty="0" smtClean="0"/>
              <a:t>: Όλες οι Αμαζόνες, Αρμονία, Φόβος, κ.ά. </a:t>
            </a:r>
          </a:p>
          <a:p>
            <a:endParaRPr lang="el-GR" sz="2400" dirty="0" smtClean="0"/>
          </a:p>
          <a:p>
            <a:r>
              <a:rPr lang="el-GR" sz="2400" dirty="0" smtClean="0"/>
              <a:t>Σκορπούσε τον πανικό και τον τρόμο στους ανθρώπους.</a:t>
            </a:r>
          </a:p>
        </p:txBody>
      </p:sp>
      <p:pic>
        <p:nvPicPr>
          <p:cNvPr id="5" name="4 - Θέση περιεχομένου" descr="https://encrypted-tbn0.gstatic.com/images?q=tbn:ANd9GcSwhh0PxFMtGi7R6OpHuf4MK5cjuDQDGMOy51w7LtLcPXh34T9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5072098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ΘΕΑ ΑΘΗΝΑ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Ιδιότητα: </a:t>
            </a:r>
            <a:r>
              <a:rPr lang="el-GR" sz="2400" dirty="0" smtClean="0"/>
              <a:t>Θεά της σοφίας και των τεχνών</a:t>
            </a:r>
          </a:p>
          <a:p>
            <a:r>
              <a:rPr lang="el-GR" sz="2400" b="1" dirty="0" smtClean="0"/>
              <a:t>Σύμβολο: </a:t>
            </a:r>
            <a:r>
              <a:rPr lang="el-GR" sz="2400" dirty="0" smtClean="0"/>
              <a:t>Κουκουβάγια, περικεφαλαία, ελιά, </a:t>
            </a:r>
            <a:r>
              <a:rPr lang="el-GR" sz="1800" dirty="0" smtClean="0"/>
              <a:t>φίδι, Αιγίδα, δόρυ</a:t>
            </a:r>
            <a:endParaRPr lang="el-GR" sz="2400" dirty="0" smtClean="0"/>
          </a:p>
          <a:p>
            <a:r>
              <a:rPr lang="el-GR" sz="2400" b="1" dirty="0" smtClean="0"/>
              <a:t>Μητέρα: </a:t>
            </a:r>
            <a:r>
              <a:rPr lang="el-GR" sz="2400" dirty="0" err="1" smtClean="0"/>
              <a:t>Μήτιδα</a:t>
            </a:r>
            <a:endParaRPr lang="el-GR" sz="2400" dirty="0" smtClean="0"/>
          </a:p>
          <a:p>
            <a:r>
              <a:rPr lang="el-GR" sz="2400" b="1" dirty="0" smtClean="0"/>
              <a:t>Πατέρας: </a:t>
            </a:r>
            <a:r>
              <a:rPr lang="el-GR" sz="2400" dirty="0" smtClean="0"/>
              <a:t>Δίας</a:t>
            </a:r>
          </a:p>
          <a:p>
            <a:r>
              <a:rPr lang="el-GR" sz="2400" b="1" dirty="0" smtClean="0"/>
              <a:t>Τρόπος γέννησης: </a:t>
            </a:r>
            <a:r>
              <a:rPr lang="el-GR" sz="2400" dirty="0" smtClean="0"/>
              <a:t>Από το κεφάλι του Δία, βγήκε πάνοπλη</a:t>
            </a:r>
          </a:p>
          <a:p>
            <a:r>
              <a:rPr lang="el-GR" sz="2400" b="1" dirty="0" smtClean="0"/>
              <a:t>Αδέρφια:  </a:t>
            </a:r>
            <a:r>
              <a:rPr lang="el-GR" sz="2400" dirty="0" smtClean="0"/>
              <a:t>Τα παιδιά του Δία (</a:t>
            </a:r>
            <a:r>
              <a:rPr lang="el-GR" sz="1800" dirty="0" smtClean="0"/>
              <a:t>Αφροδίτη, Άρτεμις, Άρης, Ήφαιστος,  Απόλλωνας, Διόνυσος, Ερμής, Περσεφόνη κ.ά.)</a:t>
            </a:r>
            <a:endParaRPr lang="el-GR" sz="2400" dirty="0"/>
          </a:p>
        </p:txBody>
      </p:sp>
      <p:pic>
        <p:nvPicPr>
          <p:cNvPr id="5" name="4 - Θέση περιεχομένου" descr="http://www.art-book.gr/products_img/0612_AthenaPromaho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000109"/>
            <a:ext cx="3571900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769</Words>
  <Application>Microsoft Office PowerPoint</Application>
  <PresentationFormat>Προβολή στην οθόνη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ΟΙ ΘΕΟΙ ΤΟΥ ΟΛΥΜΠΟΥ</vt:lpstr>
      <vt:lpstr>ΘΕΟΣ ΔΙΑΣ </vt:lpstr>
      <vt:lpstr>ΘΕΑ ΗΡΑ </vt:lpstr>
      <vt:lpstr>ΘΕΟΣ ΠΟΣΕΙΔΩΝΑΣ </vt:lpstr>
      <vt:lpstr>ΘΕΑ ΔΗΜΗΤΡΑ </vt:lpstr>
      <vt:lpstr>ΘΕΟΣ ΗΦΑΙΣΤΟΣ </vt:lpstr>
      <vt:lpstr>ΘΕΑ ΑΦΡΟΔΙΤΗ </vt:lpstr>
      <vt:lpstr>ΘΕΟΣ ΑΡΗΣ </vt:lpstr>
      <vt:lpstr>ΘΕΑ ΑΘΗΝΑ </vt:lpstr>
      <vt:lpstr>ΘΕΟΣ ΕΡΜΗΣ </vt:lpstr>
      <vt:lpstr>ΘΕΑ ΑΡΤΕΜΗ </vt:lpstr>
      <vt:lpstr>ΘΕΟΣ ΑΠΟΛΛΩΝΑΣ </vt:lpstr>
      <vt:lpstr>ΘΕΑ ΕΣΤΙΑ </vt:lpstr>
      <vt:lpstr>ΘΕΟΣ ΔΙΟΝΥΣΟΣ</vt:lpstr>
      <vt:lpstr>ΘΕΟΣ ΠΛΟΥΤΩΝΑΣ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Windows User</cp:lastModifiedBy>
  <cp:revision>85</cp:revision>
  <dcterms:created xsi:type="dcterms:W3CDTF">2013-10-16T07:40:47Z</dcterms:created>
  <dcterms:modified xsi:type="dcterms:W3CDTF">2018-09-30T10:58:00Z</dcterms:modified>
</cp:coreProperties>
</file>