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90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9C83-3599-4AF4-9A2A-9956C405CE52}" type="datetimeFigureOut">
              <a:rPr lang="el-GR" smtClean="0"/>
              <a:t>30/3/2021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62866-14A3-4809-BBA9-D348177A7D0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9C83-3599-4AF4-9A2A-9956C405CE52}" type="datetimeFigureOut">
              <a:rPr lang="el-GR" smtClean="0"/>
              <a:t>30/3/2021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62866-14A3-4809-BBA9-D348177A7D0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9C83-3599-4AF4-9A2A-9956C405CE52}" type="datetimeFigureOut">
              <a:rPr lang="el-GR" smtClean="0"/>
              <a:t>30/3/2021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62866-14A3-4809-BBA9-D348177A7D0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9C83-3599-4AF4-9A2A-9956C405CE52}" type="datetimeFigureOut">
              <a:rPr lang="el-GR" smtClean="0"/>
              <a:t>30/3/2021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62866-14A3-4809-BBA9-D348177A7D0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9C83-3599-4AF4-9A2A-9956C405CE52}" type="datetimeFigureOut">
              <a:rPr lang="el-GR" smtClean="0"/>
              <a:t>30/3/2021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62866-14A3-4809-BBA9-D348177A7D0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9C83-3599-4AF4-9A2A-9956C405CE52}" type="datetimeFigureOut">
              <a:rPr lang="el-GR" smtClean="0"/>
              <a:t>30/3/2021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62866-14A3-4809-BBA9-D348177A7D0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9C83-3599-4AF4-9A2A-9956C405CE52}" type="datetimeFigureOut">
              <a:rPr lang="el-GR" smtClean="0"/>
              <a:t>30/3/2021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62866-14A3-4809-BBA9-D348177A7D0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9C83-3599-4AF4-9A2A-9956C405CE52}" type="datetimeFigureOut">
              <a:rPr lang="el-GR" smtClean="0"/>
              <a:t>30/3/2021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62866-14A3-4809-BBA9-D348177A7D0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9C83-3599-4AF4-9A2A-9956C405CE52}" type="datetimeFigureOut">
              <a:rPr lang="el-GR" smtClean="0"/>
              <a:t>30/3/2021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62866-14A3-4809-BBA9-D348177A7D0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9C83-3599-4AF4-9A2A-9956C405CE52}" type="datetimeFigureOut">
              <a:rPr lang="el-GR" smtClean="0"/>
              <a:t>30/3/2021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62866-14A3-4809-BBA9-D348177A7D0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9C83-3599-4AF4-9A2A-9956C405CE52}" type="datetimeFigureOut">
              <a:rPr lang="el-GR" smtClean="0"/>
              <a:t>30/3/2021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62866-14A3-4809-BBA9-D348177A7D0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99C83-3599-4AF4-9A2A-9956C405CE52}" type="datetimeFigureOut">
              <a:rPr lang="el-GR" smtClean="0"/>
              <a:t>30/3/2021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62866-14A3-4809-BBA9-D348177A7D0C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Κεφάλαιο 27: Η  Ηγεμονία της Σπάρτης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8" name="7 - Θέση περιεχομένου" descr="Η ηγεμονία της Σπάρτης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buNone/>
            </a:pPr>
            <a:r>
              <a:rPr lang="el-GR" b="1" dirty="0"/>
              <a:t>β</a:t>
            </a:r>
            <a:r>
              <a:rPr lang="el-GR" b="1" dirty="0" smtClean="0"/>
              <a:t>) </a:t>
            </a:r>
            <a:r>
              <a:rPr lang="el-GR" dirty="0" smtClean="0"/>
              <a:t>Γιατί </a:t>
            </a:r>
            <a:r>
              <a:rPr lang="el-GR" b="1" dirty="0"/>
              <a:t>οι Πέρσες  υποστήριζαν  τις διαμάχες</a:t>
            </a:r>
            <a:r>
              <a:rPr lang="el-GR" dirty="0"/>
              <a:t>; 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572132" y="1600200"/>
            <a:ext cx="3114668" cy="4525963"/>
          </a:xfrm>
        </p:spPr>
        <p:txBody>
          <a:bodyPr/>
          <a:lstStyle/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Ήθελαν τους Έλληνες διαιρεμένους, να πολεμάνε πάντα μεταξύ τους.</a:t>
            </a:r>
            <a:endParaRPr lang="el-GR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4 - Εικόνα" descr="Η ηγεμονία της Σπάρτης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3286124"/>
            <a:ext cx="4286280" cy="306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buNone/>
            </a:pPr>
            <a:r>
              <a:rPr lang="el-GR" dirty="0" smtClean="0"/>
              <a:t>4. </a:t>
            </a:r>
            <a:r>
              <a:rPr lang="el-GR" b="1" dirty="0"/>
              <a:t>α)</a:t>
            </a:r>
            <a:r>
              <a:rPr lang="el-GR" dirty="0"/>
              <a:t> Τι ζητούν </a:t>
            </a:r>
            <a:r>
              <a:rPr lang="el-GR" b="1" dirty="0"/>
              <a:t>οι Σπαρτιάτες απ’ τον Αγησίλαο</a:t>
            </a:r>
            <a:r>
              <a:rPr lang="el-GR" dirty="0" smtClean="0"/>
              <a:t>; </a:t>
            </a:r>
          </a:p>
          <a:p>
            <a:r>
              <a:rPr lang="el-GR" dirty="0" smtClean="0"/>
              <a:t>Γιατί </a:t>
            </a:r>
            <a:r>
              <a:rPr lang="el-GR" dirty="0"/>
              <a:t>γύρισε με </a:t>
            </a:r>
            <a:r>
              <a:rPr lang="el-GR" b="1" dirty="0"/>
              <a:t>«βαριά καρδιά»;</a:t>
            </a:r>
            <a:r>
              <a:rPr lang="el-GR" dirty="0" smtClean="0"/>
              <a:t>                                         </a:t>
            </a:r>
            <a:endParaRPr lang="el-GR" dirty="0"/>
          </a:p>
          <a:p>
            <a:pPr>
              <a:buNone/>
            </a:pP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Να γυρίσει 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πίσω στην Ελλάδα</a:t>
            </a:r>
            <a:r>
              <a:rPr lang="el-GR" dirty="0" smtClean="0"/>
              <a:t> να τους βοηθήσει.</a:t>
            </a:r>
          </a:p>
          <a:p>
            <a:r>
              <a:rPr lang="el-GR" dirty="0" smtClean="0"/>
              <a:t>Δεν ήθελε να αφήσει 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το έργο του στη Μ. Ασία.</a:t>
            </a:r>
          </a:p>
          <a:p>
            <a:r>
              <a:rPr lang="el-GR" dirty="0" smtClean="0"/>
              <a:t>Την 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απελευθέρωση</a:t>
            </a:r>
            <a:r>
              <a:rPr lang="el-GR" dirty="0" smtClean="0"/>
              <a:t> των πόλεων από τους Πέρσες.</a:t>
            </a:r>
            <a:endParaRPr lang="el-GR" dirty="0"/>
          </a:p>
        </p:txBody>
      </p:sp>
      <p:pic>
        <p:nvPicPr>
          <p:cNvPr id="5" name="4 - Εικόνα" descr="Η ηγεμονία της Σπάρτης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4071942"/>
            <a:ext cx="4214842" cy="256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7676" cy="4525963"/>
          </a:xfrm>
        </p:spPr>
        <p:txBody>
          <a:bodyPr/>
          <a:lstStyle/>
          <a:p>
            <a:pPr>
              <a:buNone/>
            </a:pPr>
            <a:r>
              <a:rPr lang="el-GR" b="1" dirty="0"/>
              <a:t>β)</a:t>
            </a:r>
            <a:r>
              <a:rPr lang="el-GR" dirty="0"/>
              <a:t>Ποιος </a:t>
            </a:r>
            <a:r>
              <a:rPr lang="el-GR" b="1" dirty="0"/>
              <a:t>εμφύλιος  πόλεμος</a:t>
            </a:r>
            <a:r>
              <a:rPr lang="el-GR" dirty="0"/>
              <a:t> </a:t>
            </a:r>
            <a:r>
              <a:rPr lang="el-GR" dirty="0" smtClean="0"/>
              <a:t>ξεκίνησε;</a:t>
            </a:r>
          </a:p>
          <a:p>
            <a:r>
              <a:rPr lang="el-GR" dirty="0" smtClean="0"/>
              <a:t>Γιατί </a:t>
            </a:r>
            <a:r>
              <a:rPr lang="el-GR" dirty="0"/>
              <a:t>ονομάστηκε έτσι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714876" y="1600200"/>
            <a:ext cx="3971924" cy="4525963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Βοιωτικός ή Κορινθιακός πόλεμος.</a:t>
            </a:r>
          </a:p>
          <a:p>
            <a:r>
              <a:rPr lang="el-GR" dirty="0"/>
              <a:t> </a:t>
            </a:r>
            <a:r>
              <a:rPr lang="el-GR" dirty="0" smtClean="0"/>
              <a:t>Οι 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μάχες</a:t>
            </a:r>
            <a:r>
              <a:rPr lang="el-GR" dirty="0" smtClean="0"/>
              <a:t> έγιναν κυρίως στην περιοχή της 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Κορίνθου</a:t>
            </a:r>
            <a:r>
              <a:rPr lang="el-GR" dirty="0" smtClean="0"/>
              <a:t> και της 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Βοιωτίας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5" name="4 - Εικόνα" descr="27. H ηγεμονία της Σπάρτης (Δ΄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143248"/>
            <a:ext cx="450059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/>
              <a:t>γ)</a:t>
            </a:r>
            <a:r>
              <a:rPr lang="el-GR" dirty="0"/>
              <a:t>Τι κάνει </a:t>
            </a:r>
            <a:r>
              <a:rPr lang="el-GR" b="1" dirty="0"/>
              <a:t>ο στρατός και ο στόλος της Σπάρτης;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3438" y="1500174"/>
            <a:ext cx="4038600" cy="4525963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Ο στρατός νικά </a:t>
            </a:r>
            <a:r>
              <a:rPr lang="el-GR" dirty="0" smtClean="0"/>
              <a:t>τους συμμάχους στην 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Κορώνεια </a:t>
            </a:r>
            <a:r>
              <a:rPr lang="el-GR" dirty="0" smtClean="0"/>
              <a:t>της Βοιωτίας.</a:t>
            </a:r>
          </a:p>
          <a:p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Ο στόλος χάνει </a:t>
            </a:r>
            <a:r>
              <a:rPr lang="el-GR" dirty="0" smtClean="0"/>
              <a:t>στην 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Κνίδο</a:t>
            </a:r>
            <a:r>
              <a:rPr lang="el-GR" dirty="0" smtClean="0"/>
              <a:t> της Μ. Ασίας.</a:t>
            </a:r>
            <a:endParaRPr lang="el-GR" dirty="0"/>
          </a:p>
        </p:txBody>
      </p:sp>
      <p:pic>
        <p:nvPicPr>
          <p:cNvPr id="5" name="4 - Εικόνα" descr="Τετάρτη στο ... Τέταρτο!: Η ηγεμονία της Σπάρτη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286124"/>
            <a:ext cx="3990975" cy="302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71858" cy="4525963"/>
          </a:xfrm>
        </p:spPr>
        <p:txBody>
          <a:bodyPr/>
          <a:lstStyle/>
          <a:p>
            <a:pPr lvl="0">
              <a:buNone/>
            </a:pPr>
            <a:r>
              <a:rPr lang="el-GR" dirty="0" smtClean="0"/>
              <a:t>5. </a:t>
            </a:r>
            <a:r>
              <a:rPr lang="el-GR" dirty="0"/>
              <a:t>Τι γνωρίζεις για την </a:t>
            </a:r>
            <a:r>
              <a:rPr lang="el-GR" b="1" dirty="0" err="1"/>
              <a:t>Ανταλκίδεια</a:t>
            </a:r>
            <a:r>
              <a:rPr lang="el-GR" b="1" dirty="0"/>
              <a:t> ειρήνη</a:t>
            </a:r>
            <a:r>
              <a:rPr lang="el-GR" dirty="0"/>
              <a:t> και τους όρους της;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214810" y="1600200"/>
            <a:ext cx="4471990" cy="4525963"/>
          </a:xfrm>
        </p:spPr>
        <p:txBody>
          <a:bodyPr/>
          <a:lstStyle/>
          <a:p>
            <a:r>
              <a:rPr lang="el-GR" dirty="0" smtClean="0"/>
              <a:t>Οι Σπαρτιάτες στέλνουν 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στην Περσία </a:t>
            </a:r>
            <a:r>
              <a:rPr lang="el-GR" dirty="0" smtClean="0"/>
              <a:t>τον 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ναύαρχο Ανταλκίδα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Υπογράφει 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με τους Πέρσες </a:t>
            </a:r>
            <a:r>
              <a:rPr lang="el-GR" dirty="0" smtClean="0"/>
              <a:t>μια 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ειρήνη με βαριούς όρους.</a:t>
            </a:r>
          </a:p>
          <a:p>
            <a:r>
              <a:rPr lang="el-GR" dirty="0" err="1" smtClean="0">
                <a:solidFill>
                  <a:srgbClr val="FF0000"/>
                </a:solidFill>
                <a:latin typeface="Arial Black" pitchFamily="34" charset="0"/>
              </a:rPr>
              <a:t>Ανταλκίδεια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 ειρήνη</a:t>
            </a:r>
          </a:p>
          <a:p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 Το 386 </a:t>
            </a:r>
            <a:r>
              <a:rPr lang="el-GR" dirty="0" err="1" smtClean="0">
                <a:solidFill>
                  <a:srgbClr val="FF0000"/>
                </a:solidFill>
                <a:latin typeface="Arial Black" pitchFamily="34" charset="0"/>
              </a:rPr>
              <a:t>π.Χ.</a:t>
            </a:r>
            <a:endParaRPr lang="el-GR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buNone/>
            </a:pPr>
            <a:r>
              <a:rPr lang="el-GR" b="1" dirty="0" smtClean="0"/>
              <a:t>6 α</a:t>
            </a:r>
            <a:r>
              <a:rPr lang="el-GR" b="1" dirty="0"/>
              <a:t>) </a:t>
            </a:r>
            <a:r>
              <a:rPr lang="el-GR" dirty="0"/>
              <a:t>Πώς ήταν </a:t>
            </a:r>
            <a:r>
              <a:rPr lang="el-GR" dirty="0" err="1" smtClean="0"/>
              <a:t>μετάτην</a:t>
            </a:r>
            <a:r>
              <a:rPr lang="el-GR" dirty="0" smtClean="0"/>
              <a:t> </a:t>
            </a:r>
            <a:r>
              <a:rPr lang="el-GR" dirty="0" err="1" smtClean="0"/>
              <a:t>Ανταλκίδεια</a:t>
            </a:r>
            <a:r>
              <a:rPr lang="el-GR" dirty="0" smtClean="0"/>
              <a:t> ειρήνη  τα </a:t>
            </a:r>
            <a:r>
              <a:rPr lang="el-GR" dirty="0"/>
              <a:t>πράγματα </a:t>
            </a:r>
            <a:r>
              <a:rPr lang="el-GR" b="1" dirty="0"/>
              <a:t>στην Ελλάδα</a:t>
            </a:r>
            <a:r>
              <a:rPr lang="el-GR" dirty="0"/>
              <a:t>;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Ήσυχα</a:t>
            </a:r>
            <a:endParaRPr lang="el-GR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/>
              <a:t>β)</a:t>
            </a:r>
            <a:r>
              <a:rPr lang="el-GR" dirty="0"/>
              <a:t> Τι έγινε με τις πόλεις της </a:t>
            </a:r>
            <a:r>
              <a:rPr lang="el-GR" b="1" dirty="0"/>
              <a:t>Μ. Ασίας</a:t>
            </a:r>
            <a:r>
              <a:rPr lang="el-GR" dirty="0"/>
              <a:t> και της </a:t>
            </a:r>
            <a:r>
              <a:rPr lang="el-GR" b="1" dirty="0"/>
              <a:t>Κύπρου</a:t>
            </a:r>
            <a:r>
              <a:rPr lang="el-GR" dirty="0"/>
              <a:t>;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Πέρασαν 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στους Πέρσες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Ευτυχώς όμως αυτή η συμφωνία 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δεν κράτησε για πολύ.</a:t>
            </a:r>
            <a:endParaRPr lang="el-GR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buNone/>
            </a:pPr>
            <a:r>
              <a:rPr lang="el-GR" b="1" dirty="0"/>
              <a:t>α)</a:t>
            </a:r>
            <a:r>
              <a:rPr lang="el-GR" dirty="0"/>
              <a:t>Τι έκαναν </a:t>
            </a:r>
            <a:r>
              <a:rPr lang="el-GR" b="1" dirty="0"/>
              <a:t>οι Σπαρτιάτες μετά τον Πελοποννησιακό πόλεμο</a:t>
            </a:r>
            <a:r>
              <a:rPr lang="el-GR" dirty="0"/>
              <a:t> στις </a:t>
            </a:r>
            <a:r>
              <a:rPr lang="el-GR" b="1" dirty="0"/>
              <a:t>ελληνικές πόλεις</a:t>
            </a:r>
            <a:r>
              <a:rPr lang="el-GR" dirty="0"/>
              <a:t>; 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Έβαλαν 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δικούς τους ανθρώπους</a:t>
            </a:r>
            <a:r>
              <a:rPr lang="el-GR" dirty="0" smtClean="0"/>
              <a:t> να κυβερνούν.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 smtClean="0"/>
          </a:p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Ολιγαρχικά καθεστώτα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9" name="8 - Βέλος προς τα κάτω"/>
          <p:cNvSpPr/>
          <p:nvPr/>
        </p:nvSpPr>
        <p:spPr>
          <a:xfrm>
            <a:off x="6000760" y="3071810"/>
            <a:ext cx="857256" cy="785818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29048" cy="4525963"/>
          </a:xfrm>
        </p:spPr>
        <p:txBody>
          <a:bodyPr/>
          <a:lstStyle/>
          <a:p>
            <a:pPr>
              <a:buNone/>
            </a:pPr>
            <a:r>
              <a:rPr lang="el-GR" b="1" dirty="0"/>
              <a:t>β)</a:t>
            </a:r>
            <a:r>
              <a:rPr lang="el-GR" dirty="0"/>
              <a:t> Ποιους τοποθέτησαν στην </a:t>
            </a:r>
            <a:r>
              <a:rPr lang="el-GR" b="1" dirty="0"/>
              <a:t>Αθήνα</a:t>
            </a:r>
            <a:r>
              <a:rPr lang="el-GR" dirty="0" smtClean="0"/>
              <a:t>;</a:t>
            </a:r>
          </a:p>
          <a:p>
            <a:r>
              <a:rPr lang="el-GR" dirty="0" smtClean="0"/>
              <a:t>Πώς ονομάστηκαν και γιατί;</a:t>
            </a:r>
            <a:endParaRPr lang="el-GR" dirty="0"/>
          </a:p>
          <a:p>
            <a:pPr>
              <a:buNone/>
            </a:pP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714876" y="1600200"/>
            <a:ext cx="3971924" cy="4525963"/>
          </a:xfrm>
        </p:spPr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  <a:latin typeface="Arial Black" pitchFamily="34" charset="0"/>
              </a:rPr>
              <a:t>30 ολιγαρχικούς                               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=</a:t>
            </a:r>
            <a:r>
              <a:rPr lang="el-GR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                                                  30 τύραννοι</a:t>
            </a:r>
          </a:p>
          <a:p>
            <a:r>
              <a:rPr lang="el-GR" dirty="0" smtClean="0"/>
              <a:t>Κυβέρνησαν </a:t>
            </a:r>
            <a:r>
              <a:rPr lang="el-GR" b="1" dirty="0" smtClean="0">
                <a:solidFill>
                  <a:srgbClr val="FF0000"/>
                </a:solidFill>
              </a:rPr>
              <a:t>καταπιεστικά.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5" name="4 - Εικόνα" descr="Η ηγεμονία της Σπάρτης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57628"/>
            <a:ext cx="4467235" cy="2638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00420" cy="4525963"/>
          </a:xfrm>
        </p:spPr>
        <p:txBody>
          <a:bodyPr/>
          <a:lstStyle/>
          <a:p>
            <a:pPr>
              <a:buNone/>
            </a:pPr>
            <a:r>
              <a:rPr lang="el-GR" b="1" dirty="0"/>
              <a:t>γ)</a:t>
            </a:r>
            <a:r>
              <a:rPr lang="el-GR" dirty="0"/>
              <a:t> Γιατί βοήθησαν τον Πέρση σατράπη </a:t>
            </a:r>
            <a:r>
              <a:rPr lang="el-GR" b="1" dirty="0" err="1"/>
              <a:t>Κύρο</a:t>
            </a:r>
            <a:r>
              <a:rPr lang="el-GR" dirty="0"/>
              <a:t>; 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000496" y="1600200"/>
            <a:ext cx="4686304" cy="4525963"/>
          </a:xfrm>
        </p:spPr>
        <p:txBody>
          <a:bodyPr/>
          <a:lstStyle/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Για να διώξει από τον θρόνο της Περσίας τον αδερφό του, βασιλιά Αρταξέρξη.</a:t>
            </a:r>
            <a:endParaRPr lang="el-GR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5 - Εικόνα" descr="Persepolis | تخت جمشید | Ancient persian, Ancient mesopotamia, Persian  architectur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3571876"/>
            <a:ext cx="2500330" cy="290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 descr="27. H ηγεμονία της Σπάρτης (Δ΄)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500438"/>
            <a:ext cx="521494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2. </a:t>
            </a:r>
            <a:r>
              <a:rPr lang="el-GR" b="1" dirty="0"/>
              <a:t>α)</a:t>
            </a:r>
            <a:r>
              <a:rPr lang="el-GR" dirty="0"/>
              <a:t>Τι φοβούνταν οι </a:t>
            </a:r>
            <a:r>
              <a:rPr lang="el-GR" b="1" dirty="0"/>
              <a:t>ελληνικές πόλεις της Μ. Ασίας</a:t>
            </a:r>
            <a:r>
              <a:rPr lang="el-GR" dirty="0"/>
              <a:t> και </a:t>
            </a:r>
            <a:r>
              <a:rPr lang="el-GR" b="1" dirty="0"/>
              <a:t>γιατί</a:t>
            </a:r>
            <a:r>
              <a:rPr lang="el-GR" dirty="0"/>
              <a:t>;</a:t>
            </a:r>
          </a:p>
          <a:p>
            <a:pPr lvl="0">
              <a:buNone/>
            </a:pPr>
            <a:endParaRPr lang="el-GR" dirty="0"/>
          </a:p>
          <a:p>
            <a:pPr>
              <a:buNone/>
            </a:pP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Την εκδίκηση του Αρταξέρξη.</a:t>
            </a:r>
          </a:p>
          <a:p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Γιατί είχαν υποστηρίξει τον </a:t>
            </a:r>
            <a:r>
              <a:rPr lang="el-GR" dirty="0" err="1" smtClean="0">
                <a:solidFill>
                  <a:srgbClr val="FF0000"/>
                </a:solidFill>
                <a:latin typeface="Arial Black" pitchFamily="34" charset="0"/>
              </a:rPr>
              <a:t>Κύρο</a:t>
            </a:r>
            <a:endParaRPr lang="el-GR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4 - Εικόνα" descr="1. Συγκρούσεις µεταξύ Σπαρτιατών και συµµάχων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143248"/>
            <a:ext cx="457203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Έλλειψη"/>
          <p:cNvSpPr/>
          <p:nvPr/>
        </p:nvSpPr>
        <p:spPr>
          <a:xfrm rot="20177574">
            <a:off x="4051786" y="2879871"/>
            <a:ext cx="1051419" cy="2786082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/>
              <a:t>β)</a:t>
            </a:r>
            <a:r>
              <a:rPr lang="el-GR" dirty="0"/>
              <a:t> Από ποιους ζήτησαν </a:t>
            </a:r>
            <a:r>
              <a:rPr lang="el-GR" b="1" dirty="0" smtClean="0"/>
              <a:t>βοήθεια οι πόλεις της Μ. Ασίας</a:t>
            </a:r>
            <a:r>
              <a:rPr lang="el-GR" dirty="0" smtClean="0"/>
              <a:t>; 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3438" y="164305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Από τους Σπαρτιάτες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2050" name="AutoShape 2" descr="Παγκόσμια Πολεμική Ιστορία - Άρθρ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" name="5 - Εικόνα" descr="Οι Aρχαίοι Σπαρτιάτες – η αγωγή των νέων – xyth.gr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928934"/>
            <a:ext cx="542928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/>
              <a:t>γ)</a:t>
            </a:r>
            <a:r>
              <a:rPr lang="el-GR" dirty="0"/>
              <a:t> Πώς βοήθησε</a:t>
            </a:r>
            <a:r>
              <a:rPr lang="el-GR" b="1" dirty="0"/>
              <a:t>  η Σπάρτη</a:t>
            </a:r>
            <a:r>
              <a:rPr lang="el-GR" dirty="0"/>
              <a:t>; </a:t>
            </a:r>
          </a:p>
          <a:p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Έστειλε 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στρατό</a:t>
            </a:r>
            <a:r>
              <a:rPr lang="el-GR" dirty="0" smtClean="0"/>
              <a:t> με αρχηγό τον βασιλιά 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Αγησίλαο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5" name="4 - Θέση περιεχομένου" descr="Αγησίλαος ο Β' βασιλιάς της Σπάρτης, ο πρόδρομος του Μεγάλου Αλεξάνδρου -  Διαδραστικά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571876"/>
            <a:ext cx="4038600" cy="265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/>
              <a:t>δ</a:t>
            </a:r>
            <a:r>
              <a:rPr lang="el-GR" b="1" dirty="0" smtClean="0"/>
              <a:t>) </a:t>
            </a:r>
            <a:r>
              <a:rPr lang="el-GR" dirty="0" smtClean="0"/>
              <a:t>Τι </a:t>
            </a:r>
            <a:r>
              <a:rPr lang="el-GR" dirty="0"/>
              <a:t>πέτυχε ο </a:t>
            </a:r>
            <a:r>
              <a:rPr lang="el-GR" b="1" dirty="0"/>
              <a:t>Αγησίλαος</a:t>
            </a:r>
            <a:r>
              <a:rPr lang="el-GR" dirty="0"/>
              <a:t>;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Νίκησε τους Πέρσες και οι πόλεις της Μ. Ασίας ένιωσαν ασφαλείς.</a:t>
            </a:r>
          </a:p>
          <a:p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Όχι όμως για πολύ...</a:t>
            </a:r>
            <a:endParaRPr lang="el-GR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3. </a:t>
            </a:r>
            <a:r>
              <a:rPr lang="el-GR" b="1" dirty="0"/>
              <a:t>α)</a:t>
            </a:r>
            <a:r>
              <a:rPr lang="el-GR" dirty="0"/>
              <a:t>Τι συνέβαινε </a:t>
            </a:r>
            <a:r>
              <a:rPr lang="el-GR" b="1" dirty="0"/>
              <a:t>στην κυρίως Ελλάδα</a:t>
            </a:r>
            <a:r>
              <a:rPr lang="el-GR" dirty="0"/>
              <a:t>; 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43362" cy="4525963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Πολλές Ελληνικές πόλεις συμμάχησαν εναντίον της Σπάρτης</a:t>
            </a:r>
          </a:p>
          <a:p>
            <a:pPr>
              <a:buNone/>
            </a:pPr>
            <a:r>
              <a:rPr lang="el-GR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el-GR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Αθήνα, Κόρινθος, Θήβα κ.ά.</a:t>
            </a:r>
            <a:endParaRPr lang="el-GR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4 - Εικόνα" descr="H ηγεμονία της Σπάρτης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071810"/>
            <a:ext cx="4357718" cy="31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384</Words>
  <Application>Microsoft Office PowerPoint</Application>
  <PresentationFormat>Προβολή στην οθόνη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Θέμα του Office</vt:lpstr>
      <vt:lpstr>Κεφάλαιο 27: Η  Ηγεμονία της Σπάρτης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Κεφάλαιο 27: Η  Ηγεμονία της Σπάρτης</dc:title>
  <dc:creator>Windows User</dc:creator>
  <cp:lastModifiedBy>Windows User</cp:lastModifiedBy>
  <cp:revision>7</cp:revision>
  <dcterms:created xsi:type="dcterms:W3CDTF">2021-03-30T18:11:33Z</dcterms:created>
  <dcterms:modified xsi:type="dcterms:W3CDTF">2021-03-30T19:17:17Z</dcterms:modified>
</cp:coreProperties>
</file>