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6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DBE78-1801-4671-BBA6-04B2E67D3EFE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DB3E-7A0B-404F-B4D0-A2FADF7B7FC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Κεφ. 29: Η ηγεμονία της Θήβας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ΚΕΦΑΛΑΙΟ 29: «Η ΗΓΕΜΟΝΙΑ ΤΗΣ ΘΗΒΑΣ» | ΠΑΤΕΡΑ ΔΗΜΗΤΡ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976620" cy="44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ήταν η λοξή φάλαγγα;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Η ηγεμονία της Θήβας - Δασκαλέματα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929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Δεξιό βέλος"/>
          <p:cNvSpPr/>
          <p:nvPr/>
        </p:nvSpPr>
        <p:spPr>
          <a:xfrm>
            <a:off x="2214546" y="3786190"/>
            <a:ext cx="4000528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 rot="19910470">
            <a:off x="2217963" y="2998081"/>
            <a:ext cx="3143272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42910" y="5143512"/>
            <a:ext cx="792961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Arial Black" pitchFamily="34" charset="0"/>
              </a:rPr>
              <a:t>Η μία πλευρά της φάλαγγας  είχε περισσότερους στρατιώτες.</a:t>
            </a:r>
            <a:endParaRPr lang="el-GR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δ) </a:t>
            </a:r>
            <a:r>
              <a:rPr lang="el-GR" b="1" dirty="0" smtClean="0"/>
              <a:t>Τι κατάφερε ο </a:t>
            </a:r>
            <a:r>
              <a:rPr lang="el-GR" b="1" dirty="0"/>
              <a:t>Ε</a:t>
            </a:r>
            <a:r>
              <a:rPr lang="el-GR" b="1" dirty="0" smtClean="0"/>
              <a:t>παμεινώνδας </a:t>
            </a:r>
            <a:r>
              <a:rPr lang="el-GR" dirty="0" smtClean="0"/>
              <a:t>με τη λοξή φάλαγγα;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Να κερδίσει τους Σπαρτιάτες.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Σαν σήμερα: Η Μάχη των Λεύκτρων και η «λοξή φάλαγγα» [εικόνες] | Pronew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6715172" cy="333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5747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ε)</a:t>
            </a:r>
            <a:r>
              <a:rPr lang="el-GR" dirty="0" smtClean="0"/>
              <a:t> Γιατί  </a:t>
            </a:r>
            <a:r>
              <a:rPr lang="el-GR" b="1" dirty="0" smtClean="0"/>
              <a:t>η μάχη των Λεύκτρων  </a:t>
            </a:r>
            <a:r>
              <a:rPr lang="el-GR" dirty="0" smtClean="0"/>
              <a:t>ήταν </a:t>
            </a:r>
            <a:r>
              <a:rPr lang="el-GR" b="1" dirty="0" smtClean="0"/>
              <a:t>σημαντική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43372" y="785794"/>
            <a:ext cx="461486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dirty="0" smtClean="0"/>
              <a:t>Για 3 λόγους: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Οι Θηβαίοι νίκησαν  τον ανίκητο στρατό των Σπαρτιατών.</a:t>
            </a:r>
          </a:p>
          <a:p>
            <a:pPr marL="514350" indent="-514350">
              <a:buFont typeface="+mj-lt"/>
              <a:buAutoNum type="arabicPeriod"/>
            </a:pPr>
            <a:endParaRPr lang="el-GR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Άλλαξε ο τρόπος που πολεμούσαν οι στρατοί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l-GR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Τελείωσε η ηγεμονία της Σπάρτης. Η Θήβα γίνεται σιγά σιγά ΗΓΕΜΟΝΙΑ.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ΟΙ ΘΗΒΑΙΟΙ ΜΕ ΤΗΝ ΛΟΞΗ ΦΑΛΑΓΓΑ, ΣΥΝΤΡΙΒΟΥΝ ΤΟΥΣ ΣΠΑΡΤΙΑΤΕΣ ΣΤΗΝ ΜΑΧΗ ΤΩΝ  ΛΕΥΚΤΡΩΝ | περιοδικό ΑΝΑΚΤΗΣ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32861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4 α)</a:t>
            </a:r>
            <a:r>
              <a:rPr lang="el-GR" dirty="0" smtClean="0"/>
              <a:t> Ποιοι ήταν </a:t>
            </a:r>
            <a:r>
              <a:rPr lang="el-GR" b="1" dirty="0" smtClean="0"/>
              <a:t>οι 2 ηγέτες της Θήβας</a:t>
            </a:r>
            <a:r>
              <a:rPr lang="el-GR" dirty="0" smtClean="0"/>
              <a:t>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 Επαμεινώνδας και ο Πελοπίδας.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Επαμεινώνδας (420-362 π.Χ.) - Βοιωτικός Κόσμο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Πελοπίδας ο Θηβαίος: ο ενάρετος ηγέτης της Θηβαϊκής ηγεμονίας (410 π. Χ. -  364 π. Χ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2234965" cy="34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β) </a:t>
            </a:r>
            <a:r>
              <a:rPr lang="el-GR" dirty="0" smtClean="0"/>
              <a:t>Πού άπλωσε </a:t>
            </a:r>
            <a:r>
              <a:rPr lang="el-GR" b="1" dirty="0" smtClean="0"/>
              <a:t>η </a:t>
            </a:r>
            <a:r>
              <a:rPr lang="el-GR" b="1" dirty="0"/>
              <a:t>Θ</a:t>
            </a:r>
            <a:r>
              <a:rPr lang="el-GR" b="1" dirty="0" smtClean="0"/>
              <a:t>ήβα την κυριαρχία της </a:t>
            </a:r>
            <a:r>
              <a:rPr lang="el-GR" dirty="0" smtClean="0"/>
              <a:t>με τον Επαμεινώνδα και τον Πελοπίδα;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Κυριάρχησε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από τη Μεσσηνία ως τη Μακεδονία.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ΚΕΦΑΛΑΙΟ 29: «Η ΗΓΕΜΟΝΙΑ ΤΗΣ ΘΗΒΑΣ» | ΠΑΤΕΡΑ ΔΗΜΗΤΡ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61419"/>
            <a:ext cx="5072098" cy="319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γ) </a:t>
            </a:r>
            <a:r>
              <a:rPr lang="el-GR" dirty="0" smtClean="0"/>
              <a:t>Πώς </a:t>
            </a:r>
            <a:r>
              <a:rPr lang="el-GR" b="1" dirty="0" smtClean="0"/>
              <a:t>αντέδρασαν</a:t>
            </a:r>
            <a:r>
              <a:rPr lang="el-GR" dirty="0" smtClean="0"/>
              <a:t> πολλές πόλεις;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δ)</a:t>
            </a:r>
            <a:r>
              <a:rPr lang="el-GR" dirty="0" smtClean="0"/>
              <a:t> </a:t>
            </a:r>
            <a:r>
              <a:rPr lang="el-GR" b="1" dirty="0" smtClean="0"/>
              <a:t>Πώς τελείωσε </a:t>
            </a:r>
            <a:r>
              <a:rPr lang="el-GR" dirty="0" smtClean="0"/>
              <a:t>η ηγεμονία της Θήβας;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14866" cy="4525963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Ανησύχησαν.</a:t>
            </a:r>
          </a:p>
          <a:p>
            <a:pPr>
              <a:buNone/>
            </a:pP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Όταν σκοτώθηκαν οι 2 ηγέτες της Θήβας.</a:t>
            </a:r>
          </a:p>
          <a:p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γ)</a:t>
            </a:r>
            <a:r>
              <a:rPr lang="el-GR" dirty="0" smtClean="0"/>
              <a:t> Πού σκοτώθηκε ο καθένας;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 Πελοπίδας στη Θεσσαλία.</a:t>
            </a:r>
          </a:p>
          <a:p>
            <a:endParaRPr lang="el-GR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 Επαμεινώνδας στη μάχη της Μαντίνειας (362 </a:t>
            </a:r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π.Χ.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endParaRPr lang="el-GR" dirty="0"/>
          </a:p>
        </p:txBody>
      </p:sp>
      <p:pic>
        <p:nvPicPr>
          <p:cNvPr id="5" name="4 - Εικόνα" descr="Επαμεινώνδας (420-362 π.Χ.) - Βοιωτικός Κόσμο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71472" y="1643050"/>
            <a:ext cx="250033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5α)</a:t>
            </a:r>
            <a:r>
              <a:rPr lang="el-GR" dirty="0" smtClean="0"/>
              <a:t> Πώς ήταν</a:t>
            </a:r>
            <a:r>
              <a:rPr lang="el-GR" b="1" dirty="0" smtClean="0"/>
              <a:t> η κατάσταση στην νότια Ελλάδα </a:t>
            </a:r>
            <a:r>
              <a:rPr lang="el-GR" dirty="0" smtClean="0"/>
              <a:t>μετά τη μάχη της Μαντίνειας;</a:t>
            </a:r>
          </a:p>
          <a:p>
            <a:pPr>
              <a:buNone/>
            </a:pPr>
            <a:r>
              <a:rPr lang="el-GR" dirty="0"/>
              <a:t>β</a:t>
            </a:r>
            <a:r>
              <a:rPr lang="el-GR" dirty="0" smtClean="0"/>
              <a:t>) Τι </a:t>
            </a:r>
            <a:r>
              <a:rPr lang="el-GR" b="1" dirty="0" smtClean="0"/>
              <a:t>έπαθαν</a:t>
            </a:r>
            <a:r>
              <a:rPr lang="el-GR" dirty="0" smtClean="0"/>
              <a:t> οι άλλοτε δυνατές πόλεις;</a:t>
            </a:r>
          </a:p>
          <a:p>
            <a:pPr>
              <a:buNone/>
            </a:pPr>
            <a:r>
              <a:rPr lang="el-GR" dirty="0" smtClean="0"/>
              <a:t>γ) </a:t>
            </a:r>
            <a:r>
              <a:rPr lang="el-GR" b="1" dirty="0" smtClean="0"/>
              <a:t>Ποιες</a:t>
            </a:r>
            <a:r>
              <a:rPr lang="el-GR" dirty="0" smtClean="0"/>
              <a:t> ήταν, θυμάσαι;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00430" y="1600200"/>
            <a:ext cx="518637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Καμία πόλη δεν είναι πλέον ισχυρή στη νότια Ελλάδα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Όλες οι δυνατές πόλεις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έχασαν δυνάμεις πολεμώντας μεταξύ τους.</a:t>
            </a:r>
          </a:p>
          <a:p>
            <a:endParaRPr lang="el-GR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ΑΘΗΝΑ – ΣΠΑΡΤΗ - ΘΗΒΑ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1 α)</a:t>
            </a:r>
            <a:r>
              <a:rPr lang="el-GR" dirty="0" smtClean="0"/>
              <a:t> Τι έγινε το </a:t>
            </a:r>
            <a:r>
              <a:rPr lang="el-GR" b="1" dirty="0" smtClean="0"/>
              <a:t>371 </a:t>
            </a:r>
            <a:r>
              <a:rPr lang="el-GR" b="1" dirty="0" err="1" smtClean="0"/>
              <a:t>π.Χ.</a:t>
            </a:r>
            <a:r>
              <a:rPr lang="el-GR" b="1" dirty="0" smtClean="0"/>
              <a:t> στη Σπάρτη;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β)</a:t>
            </a:r>
            <a:r>
              <a:rPr lang="el-GR" dirty="0" smtClean="0"/>
              <a:t> Ποιοι πήραν </a:t>
            </a:r>
            <a:r>
              <a:rPr lang="el-GR" b="1" dirty="0" smtClean="0"/>
              <a:t>μέρος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Συνέδριο.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dirty="0" smtClean="0"/>
              <a:t>Πήραν μέρος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αντιπρόσωποι από πολλές ελληνικές πόλεις.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10 - Εικόνα" descr="Διαφάνεια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4143404" cy="30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14668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γ)</a:t>
            </a:r>
            <a:r>
              <a:rPr lang="el-GR" dirty="0" smtClean="0"/>
              <a:t> Για ποιο θέμα θα συζητούσαν στη Σπάρτη οι αντιπρόσωποι των ελληνικών πόλεων;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Για την </a:t>
            </a:r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Ανταλκίδεια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 ειρήνη </a:t>
            </a:r>
            <a:r>
              <a:rPr lang="el-GR" dirty="0" smtClean="0"/>
              <a:t>που είχαν υπογράψει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οι Σπαρτιάτες με τους Πέρσες.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δ)</a:t>
            </a:r>
            <a:r>
              <a:rPr lang="el-GR" dirty="0" smtClean="0"/>
              <a:t> Τι έλεγαν </a:t>
            </a:r>
            <a:r>
              <a:rPr lang="el-GR" b="1" dirty="0" smtClean="0"/>
              <a:t>οι όροι της  </a:t>
            </a:r>
            <a:r>
              <a:rPr lang="el-GR" b="1" dirty="0" err="1" smtClean="0"/>
              <a:t>Ανταλκίδειας</a:t>
            </a:r>
            <a:r>
              <a:rPr lang="el-GR" b="1" dirty="0" smtClean="0"/>
              <a:t> ειρήνης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Ότι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οι συμμαχίες μεταξύ των ελληνικών πόλεων έπρεπε να διαλυθούν </a:t>
            </a:r>
            <a:r>
              <a:rPr lang="el-GR" dirty="0" smtClean="0"/>
              <a:t>και οι πόλεις να κανονίζουν μόνες τους τις υποθέσεις τους.</a:t>
            </a:r>
            <a:endParaRPr lang="el-GR" dirty="0"/>
          </a:p>
        </p:txBody>
      </p:sp>
      <p:pic>
        <p:nvPicPr>
          <p:cNvPr id="5" name="4 - Εικόνα" descr="H ηγεμονία της Θήβα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43577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ε)</a:t>
            </a:r>
            <a:r>
              <a:rPr lang="el-GR" dirty="0" smtClean="0"/>
              <a:t> Τι ζήτησε </a:t>
            </a:r>
            <a:r>
              <a:rPr lang="el-GR" b="1" dirty="0" smtClean="0"/>
              <a:t>ο Επαμεινώνδας </a:t>
            </a:r>
            <a:r>
              <a:rPr lang="el-GR" dirty="0" smtClean="0"/>
              <a:t>στο συνέδριο;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στ)</a:t>
            </a:r>
            <a:r>
              <a:rPr lang="el-GR" dirty="0" smtClean="0"/>
              <a:t> Πώς </a:t>
            </a:r>
            <a:r>
              <a:rPr lang="el-GR" b="1" dirty="0" smtClean="0"/>
              <a:t>έληξε</a:t>
            </a:r>
            <a:r>
              <a:rPr lang="el-GR" dirty="0" smtClean="0"/>
              <a:t> η συνάντηση;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Να υπογράψει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ως αρχηγός όλων των Βοιωτών.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dirty="0" smtClean="0"/>
              <a:t>Οι αντιπρόσωποι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δε δέχτηκαν </a:t>
            </a:r>
            <a:r>
              <a:rPr lang="el-GR" dirty="0" smtClean="0"/>
              <a:t>και η συνάντηση τελείωσε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χωρίς αποτέλεσμα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Εικόνα" descr="Επαμεινώνδας (420-362 π.Χ.) - Βοιωτικός Κόσμο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71942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2 α)</a:t>
            </a:r>
            <a:r>
              <a:rPr lang="el-GR" dirty="0" smtClean="0"/>
              <a:t> Τι ήθελαν τότε </a:t>
            </a:r>
            <a:r>
              <a:rPr lang="el-GR" b="1" dirty="0" smtClean="0"/>
              <a:t>οι Σπαρτιάτες</a:t>
            </a:r>
            <a:r>
              <a:rPr lang="el-GR" dirty="0" smtClean="0"/>
              <a:t>;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β)</a:t>
            </a:r>
            <a:r>
              <a:rPr lang="el-GR" dirty="0" smtClean="0"/>
              <a:t> </a:t>
            </a:r>
            <a:r>
              <a:rPr lang="el-GR" b="1" dirty="0" smtClean="0"/>
              <a:t>Τι έκαναν </a:t>
            </a:r>
            <a:r>
              <a:rPr lang="el-GR" dirty="0" smtClean="0"/>
              <a:t>για αυτόν τον σκοπό;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Οι Σπαρτιάτες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ήθελαν να αναγκάσουν τους Θηβαίους να αφήσουν τις πόλεις της περιοχής τους ελεύθερες.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dirty="0" smtClean="0"/>
              <a:t>Γι’ αυτόν τον σκοπό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έστειλαν εναντίον τους στρατό με αρχηγό τον Κλεόμβροτο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Εικόνα" descr="Spartorama - Print | 2.496 έτη από την μάχη των Θερμοπυλώ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421481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γ) </a:t>
            </a:r>
            <a:r>
              <a:rPr lang="el-GR" dirty="0" smtClean="0"/>
              <a:t>Τι αποφάσισαν </a:t>
            </a:r>
            <a:r>
              <a:rPr lang="el-GR" b="1" dirty="0" smtClean="0"/>
              <a:t>οι Θηβαίοι;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dirty="0" smtClean="0"/>
              <a:t>δ) </a:t>
            </a:r>
            <a:r>
              <a:rPr lang="el-GR" dirty="0" smtClean="0"/>
              <a:t>Πού δόθηκε </a:t>
            </a:r>
            <a:r>
              <a:rPr lang="el-GR" b="1" dirty="0" smtClean="0"/>
              <a:t>η μάχη;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Οι Θηβαίοι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αποφάσισαν  να πολεμήσουν με τους Σπαρτιάτες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Η μάχη δόθηκε </a:t>
            </a:r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στα Λεύκτρα της Βοιωτίας το 371 </a:t>
            </a:r>
            <a:r>
              <a:rPr lang="el-GR" dirty="0" err="1" smtClean="0">
                <a:solidFill>
                  <a:srgbClr val="FF0000"/>
                </a:solidFill>
                <a:latin typeface="Arial Black" pitchFamily="34" charset="0"/>
              </a:rPr>
              <a:t>π.Χ.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Η Θήβα και η βοιωτική συμμαχία - Η Θήβ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342902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3 α)</a:t>
            </a:r>
            <a:r>
              <a:rPr lang="el-GR" dirty="0" smtClean="0"/>
              <a:t> Πώς μάχονταν μέχρι τότε </a:t>
            </a:r>
            <a:r>
              <a:rPr lang="el-GR" b="1" dirty="0" smtClean="0"/>
              <a:t>οι στρατοί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Ο ένας απέναντι στον άλλο, σε όλη τους τη γραμμή.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Διαφάνεια3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85778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β)</a:t>
            </a:r>
            <a:r>
              <a:rPr lang="el-GR" dirty="0" smtClean="0"/>
              <a:t> Ποιος ήταν </a:t>
            </a:r>
            <a:r>
              <a:rPr lang="el-GR" b="1" dirty="0" smtClean="0"/>
              <a:t>αρχηγός</a:t>
            </a:r>
            <a:r>
              <a:rPr lang="el-GR" dirty="0" smtClean="0"/>
              <a:t> των Θηβαίων στα Λεύκτρα;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γ)</a:t>
            </a:r>
            <a:r>
              <a:rPr lang="el-GR" dirty="0" smtClean="0"/>
              <a:t> Πώς λέγεται ο τρόπος που </a:t>
            </a:r>
            <a:r>
              <a:rPr lang="el-GR" b="1" dirty="0" smtClean="0"/>
              <a:t>παρέταξε</a:t>
            </a:r>
            <a:r>
              <a:rPr lang="el-GR" dirty="0" smtClean="0"/>
              <a:t> τους στρατιώτες του;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Αρχηγός ο Επαμεινώνδας.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Λοξή φάλαγγα.</a:t>
            </a:r>
            <a:endParaRPr lang="el-G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ΛΟΞΗ ΦΑΛΑΓΓΑ | Ἑκηβόλο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8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484</Words>
  <Application>Microsoft Office PowerPoint</Application>
  <PresentationFormat>Προβολή στην οθόνη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Κεφ. 29: Η ηγεμονία της Θήβας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Πώς ήταν η λοξή φάλαγγα;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29: Η ηγεμονία της Θήβας</dc:title>
  <dc:creator>Windows User</dc:creator>
  <cp:lastModifiedBy>Windows User</cp:lastModifiedBy>
  <cp:revision>10</cp:revision>
  <dcterms:created xsi:type="dcterms:W3CDTF">2021-04-13T18:08:34Z</dcterms:created>
  <dcterms:modified xsi:type="dcterms:W3CDTF">2021-04-13T19:45:26Z</dcterms:modified>
</cp:coreProperties>
</file>