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custDataLst>
    <p:tags r:id="rId1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5256" autoAdjust="0"/>
  </p:normalViewPr>
  <p:slideViewPr>
    <p:cSldViewPr snapToGrid="0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3629680-E932-4FAB-8B41-B576AA3F0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2A72E27-B81E-44E6-843F-5A9968A2D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4CE687DE-1B41-44DD-97B2-BB386AE8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C6DA-7F87-4517-97AF-508007F4587E}" type="datetimeFigureOut">
              <a:rPr lang="el-GR" smtClean="0"/>
              <a:pPr/>
              <a:t>22/3/2021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3E095A5-630E-4A3D-9B49-3C287CB68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CB5A2D4-58E0-4C0B-AE5E-F58C09B6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866E-FA0D-405F-8EB9-D41008015A1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9979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708F69D-35C2-4AB6-9396-703DB6C7B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4E08AA61-0B89-4EBC-9074-241C2799E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976C2FE2-CB92-4531-8CDA-8D17C945C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C6DA-7F87-4517-97AF-508007F4587E}" type="datetimeFigureOut">
              <a:rPr lang="el-GR" smtClean="0"/>
              <a:pPr/>
              <a:t>22/3/2021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A820E58-A596-494E-9E8D-29EF4412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C2409BE-AF68-417A-B97E-209B8BF7A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866E-FA0D-405F-8EB9-D41008015A1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7978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0E6B6D14-57B6-4654-9758-091990675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6B32D6E8-3EA7-4AB9-8EFB-B390C34C5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90E4DD92-4AF9-4FF8-9FF3-EBA5C3DC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C6DA-7F87-4517-97AF-508007F4587E}" type="datetimeFigureOut">
              <a:rPr lang="el-GR" smtClean="0"/>
              <a:pPr/>
              <a:t>22/3/2021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CC3EC2A-45E9-4ECD-B66D-BFDE1278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7AAEEB27-2C65-4863-8DE1-985B75419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866E-FA0D-405F-8EB9-D41008015A1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11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A9A3300-8101-4F7B-A1CF-E3481CE2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33E7C43-94C3-40E4-AB63-E4D142C14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DAB6DB7F-0A01-4E1E-89E7-2C64C520C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C6DA-7F87-4517-97AF-508007F4587E}" type="datetimeFigureOut">
              <a:rPr lang="el-GR" smtClean="0"/>
              <a:pPr/>
              <a:t>22/3/2021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4552643-EE22-4EC6-8C09-1E4268EB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4FFE85D-5C8D-4C07-8A9C-7696F2A3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866E-FA0D-405F-8EB9-D41008015A1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827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83A3B73-8EE8-42E1-887D-506F883C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2BAE6B3-5929-4701-82CB-679189917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4CA092A-B52E-4674-B245-7CBFB38D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C6DA-7F87-4517-97AF-508007F4587E}" type="datetimeFigureOut">
              <a:rPr lang="el-GR" smtClean="0"/>
              <a:pPr/>
              <a:t>22/3/2021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976E692-340C-4856-8444-15CB3A31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92CC95F-C130-4C05-842B-D0A1F0A3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866E-FA0D-405F-8EB9-D41008015A1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8644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8CDE597-6D7D-476F-9709-70C7ABF8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301858B-3DB6-440B-ACFC-84C4FA64F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C45731C-C668-407E-8301-6380F967B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27F34BC2-D2D0-48CB-B45A-F990EE028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C6DA-7F87-4517-97AF-508007F4587E}" type="datetimeFigureOut">
              <a:rPr lang="el-GR" smtClean="0"/>
              <a:pPr/>
              <a:t>22/3/2021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C703A576-0120-4D24-9C8C-BCC9B188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672764D7-2F15-49A8-9568-8A53C3A2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866E-FA0D-405F-8EB9-D41008015A1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4181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501E819-1D5D-46D5-A6E0-A3C1C838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EB9DBDA4-E510-48AE-A368-E39485C1B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B29AB4EE-B1C6-4293-BE50-B0E62308E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43322296-4E6F-4855-8523-7BF64E69A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457A01BA-DCD3-4DBC-A891-19A621D9D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EC658DDA-AB94-46BC-85A4-A2C78AAA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C6DA-7F87-4517-97AF-508007F4587E}" type="datetimeFigureOut">
              <a:rPr lang="el-GR" smtClean="0"/>
              <a:pPr/>
              <a:t>22/3/2021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479A83B7-242E-4CD6-A454-B3999BA6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E63D2383-8EB6-4FB5-9F3A-7072D30E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866E-FA0D-405F-8EB9-D41008015A1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6379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6CCCCFF-1CE7-4016-9A45-119135B5D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18C640BB-FAC6-4C9E-8F38-F259D0C3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C6DA-7F87-4517-97AF-508007F4587E}" type="datetimeFigureOut">
              <a:rPr lang="el-GR" smtClean="0"/>
              <a:pPr/>
              <a:t>22/3/2021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3747421B-F36F-4C75-8638-8C2BF667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C9F6160A-7D17-460D-81DA-79A5DD99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866E-FA0D-405F-8EB9-D41008015A1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4966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4388F3BC-7BB8-410E-9E1E-2483DF9E3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C6DA-7F87-4517-97AF-508007F4587E}" type="datetimeFigureOut">
              <a:rPr lang="el-GR" smtClean="0"/>
              <a:pPr/>
              <a:t>22/3/2021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68D64509-3948-4492-BB4E-6CAF1E774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98878AB6-D56D-4AB6-8C4B-21A4DC43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866E-FA0D-405F-8EB9-D41008015A1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7840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18866B5-8806-48B5-92C8-AA88E9B5F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64AFA0B-0434-4673-89EA-E103E40D8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A28488E9-5C6C-4997-9833-2C30598AF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4C831B95-B5FA-4FD7-AB72-9BCEDC29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C6DA-7F87-4517-97AF-508007F4587E}" type="datetimeFigureOut">
              <a:rPr lang="el-GR" smtClean="0"/>
              <a:pPr/>
              <a:t>22/3/2021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570860F8-9925-4856-8F2A-51E989B6A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0FAE5F4D-FBD4-4444-A391-C06AD572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866E-FA0D-405F-8EB9-D41008015A1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2969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0D6D0A5-A66C-4A31-8CFE-B34F0032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55A0F30F-E454-49C1-B13D-4FAD6D9854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3B1D6F33-00D7-4946-A099-6EFFF80EF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FBFF2B4D-F327-4FA2-A3C9-9BD99FAA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C6DA-7F87-4517-97AF-508007F4587E}" type="datetimeFigureOut">
              <a:rPr lang="el-GR" smtClean="0"/>
              <a:pPr/>
              <a:t>22/3/2021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29E63399-AA86-41AF-AFA6-4192573C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58F2CB24-599F-40B1-9F7B-34F806E1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866E-FA0D-405F-8EB9-D41008015A1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2710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706E7BF7-3337-49E0-99FA-940DD112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F13D8EB4-3A95-4504-BFE5-1A0176B01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29E04C2-FF86-4750-A913-404DC44A8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BC6DA-7F87-4517-97AF-508007F4587E}" type="datetimeFigureOut">
              <a:rPr lang="el-GR" smtClean="0"/>
              <a:pPr/>
              <a:t>22/3/2021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431874F4-B53D-4EB3-9809-075D8340F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18621327-C2AB-4AB7-9FC7-D695BA033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866E-FA0D-405F-8EB9-D41008015A1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3919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816">
            <a:off x="374443" y="537802"/>
            <a:ext cx="4157131" cy="4047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983BB1-D715-4519-9E90-D8D198AA6765}"/>
              </a:ext>
            </a:extLst>
          </p:cNvPr>
          <p:cNvSpPr txBox="1"/>
          <p:nvPr/>
        </p:nvSpPr>
        <p:spPr>
          <a:xfrm>
            <a:off x="813149" y="1429306"/>
            <a:ext cx="27241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l-G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Θεόδωρος Κολοκοτρώνης</a:t>
            </a:r>
            <a:endParaRPr lang="el-G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8289D43B-F58E-486C-93C9-0A9A19F67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1184" y="18000"/>
            <a:ext cx="5334051" cy="68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F39D8E-8CCD-49B3-BC1A-5F6F8995F789}"/>
              </a:ext>
            </a:extLst>
          </p:cNvPr>
          <p:cNvSpPr txBox="1"/>
          <p:nvPr/>
        </p:nvSpPr>
        <p:spPr>
          <a:xfrm>
            <a:off x="1201725" y="2377002"/>
            <a:ext cx="2502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l-GR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του Διονύσιου </a:t>
            </a:r>
            <a:r>
              <a:rPr lang="el-GR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Τσόκου</a:t>
            </a:r>
            <a:endParaRPr lang="el-GR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27276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816">
            <a:off x="374443" y="537802"/>
            <a:ext cx="4157131" cy="40477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4B01A3-F263-4473-B378-2469D0942FA5}"/>
              </a:ext>
            </a:extLst>
          </p:cNvPr>
          <p:cNvSpPr txBox="1"/>
          <p:nvPr/>
        </p:nvSpPr>
        <p:spPr>
          <a:xfrm>
            <a:off x="582815" y="1645466"/>
            <a:ext cx="37403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l-G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Παπαφλέσσας</a:t>
            </a:r>
            <a:endParaRPr lang="el-G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535F2860-BE26-4A12-9158-A01C87C51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8737" y="30018"/>
            <a:ext cx="4826995" cy="68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687804-2F1F-4D42-8BF6-67D2DA264DA0}"/>
              </a:ext>
            </a:extLst>
          </p:cNvPr>
          <p:cNvSpPr txBox="1"/>
          <p:nvPr/>
        </p:nvSpPr>
        <p:spPr>
          <a:xfrm>
            <a:off x="1328055" y="2372158"/>
            <a:ext cx="22499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l-G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Γρηγόρης ο Δίκαιος του Διονυσίου </a:t>
            </a:r>
            <a:r>
              <a:rPr lang="el-GR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Τσόκου</a:t>
            </a:r>
            <a:r>
              <a:rPr lang="el-G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1584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816">
            <a:off x="374443" y="537802"/>
            <a:ext cx="4157131" cy="40477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F39D8E-8CCD-49B3-BC1A-5F6F8995F789}"/>
              </a:ext>
            </a:extLst>
          </p:cNvPr>
          <p:cNvSpPr txBox="1"/>
          <p:nvPr/>
        </p:nvSpPr>
        <p:spPr>
          <a:xfrm>
            <a:off x="1201725" y="2561668"/>
            <a:ext cx="2502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l-G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του </a:t>
            </a:r>
            <a:r>
              <a:rPr lang="el-GR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Άνταμ</a:t>
            </a:r>
            <a:r>
              <a:rPr lang="el-G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Φρίντελ</a:t>
            </a:r>
            <a:endParaRPr lang="el-GR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4D46EA-3CEF-477E-B4DD-5D62AC40980C}"/>
              </a:ext>
            </a:extLst>
          </p:cNvPr>
          <p:cNvSpPr txBox="1"/>
          <p:nvPr/>
        </p:nvSpPr>
        <p:spPr>
          <a:xfrm>
            <a:off x="387008" y="1437623"/>
            <a:ext cx="37354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l-G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Πετρόμπεης Μαυρομιχάλης</a:t>
            </a:r>
            <a:endParaRPr lang="el-G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3363867D-4924-4F50-99F0-D6F99EB32B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919"/>
          <a:stretch/>
        </p:blipFill>
        <p:spPr>
          <a:xfrm>
            <a:off x="6018877" y="18000"/>
            <a:ext cx="5487688" cy="68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67007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816">
            <a:off x="374443" y="537802"/>
            <a:ext cx="4157131" cy="40477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F39D8E-8CCD-49B3-BC1A-5F6F8995F789}"/>
              </a:ext>
            </a:extLst>
          </p:cNvPr>
          <p:cNvSpPr txBox="1"/>
          <p:nvPr/>
        </p:nvSpPr>
        <p:spPr>
          <a:xfrm>
            <a:off x="1201725" y="2746334"/>
            <a:ext cx="2502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l-G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του </a:t>
            </a:r>
            <a:r>
              <a:rPr lang="el-GR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Karl</a:t>
            </a:r>
            <a:r>
              <a:rPr lang="el-G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Krazeisen</a:t>
            </a:r>
            <a:endParaRPr lang="el-GR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915476-62D5-48EB-AD70-6289983C161A}"/>
              </a:ext>
            </a:extLst>
          </p:cNvPr>
          <p:cNvSpPr txBox="1"/>
          <p:nvPr/>
        </p:nvSpPr>
        <p:spPr>
          <a:xfrm>
            <a:off x="500193" y="1259385"/>
            <a:ext cx="36094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l-G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Νικήτας Σταματόπουλος 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el-G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ή Νικηταράς</a:t>
            </a:r>
            <a:endParaRPr lang="el-G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B6B63755-D150-4107-ADC4-EF67521073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60"/>
          <a:stretch/>
        </p:blipFill>
        <p:spPr>
          <a:xfrm>
            <a:off x="5723054" y="18000"/>
            <a:ext cx="5794695" cy="68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1085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816">
            <a:off x="615075" y="537804"/>
            <a:ext cx="4157131" cy="40477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F39D8E-8CCD-49B3-BC1A-5F6F8995F789}"/>
              </a:ext>
            </a:extLst>
          </p:cNvPr>
          <p:cNvSpPr txBox="1"/>
          <p:nvPr/>
        </p:nvSpPr>
        <p:spPr>
          <a:xfrm>
            <a:off x="1574704" y="2561668"/>
            <a:ext cx="2502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l-GR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του Διονύσιου </a:t>
            </a:r>
            <a:r>
              <a:rPr lang="el-GR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Τσόκου</a:t>
            </a:r>
            <a:endParaRPr lang="el-GR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1CB564-3732-4EA3-8C5E-4F2C456FF304}"/>
              </a:ext>
            </a:extLst>
          </p:cNvPr>
          <p:cNvSpPr txBox="1"/>
          <p:nvPr/>
        </p:nvSpPr>
        <p:spPr>
          <a:xfrm>
            <a:off x="1310010" y="1581428"/>
            <a:ext cx="23942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l-G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Γεώργιος Καραϊσκάκης</a:t>
            </a:r>
            <a:endParaRPr lang="el-G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29C924F5-D352-4546-AC52-5129ABF80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1911" y="0"/>
            <a:ext cx="5339060" cy="68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5405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816">
            <a:off x="374443" y="537802"/>
            <a:ext cx="4157131" cy="40477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F39D8E-8CCD-49B3-BC1A-5F6F8995F789}"/>
              </a:ext>
            </a:extLst>
          </p:cNvPr>
          <p:cNvSpPr txBox="1"/>
          <p:nvPr/>
        </p:nvSpPr>
        <p:spPr>
          <a:xfrm>
            <a:off x="1201725" y="2377002"/>
            <a:ext cx="2502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l-GR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του Διονύσιου </a:t>
            </a:r>
            <a:r>
              <a:rPr lang="el-GR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Τσόκου</a:t>
            </a:r>
            <a:endParaRPr lang="el-GR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D71309-93B3-4626-A68B-FA30CD46CCD4}"/>
              </a:ext>
            </a:extLst>
          </p:cNvPr>
          <p:cNvSpPr txBox="1"/>
          <p:nvPr/>
        </p:nvSpPr>
        <p:spPr>
          <a:xfrm>
            <a:off x="981728" y="1744367"/>
            <a:ext cx="32052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l-G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Α</a:t>
            </a:r>
            <a:r>
              <a:rPr lang="el-G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θανάσιος Διάκος</a:t>
            </a:r>
            <a:endParaRPr lang="el-G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C75877A9-7C83-4CB7-8D1E-515F96782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6114" y="9236"/>
            <a:ext cx="5321638" cy="68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506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816">
            <a:off x="374443" y="537802"/>
            <a:ext cx="4157131" cy="40477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1EBF48-9053-41F0-B924-950389206732}"/>
              </a:ext>
            </a:extLst>
          </p:cNvPr>
          <p:cNvSpPr txBox="1"/>
          <p:nvPr/>
        </p:nvSpPr>
        <p:spPr>
          <a:xfrm>
            <a:off x="973124" y="1786035"/>
            <a:ext cx="29597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l-G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Μάρκος Μπότσαρης</a:t>
            </a:r>
            <a:endParaRPr lang="el-G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844EF2CA-6D43-4956-A742-75CAEA9ED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3" y="0"/>
            <a:ext cx="5187000" cy="68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4740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816">
            <a:off x="374443" y="537802"/>
            <a:ext cx="4157131" cy="40477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F39D8E-8CCD-49B3-BC1A-5F6F8995F789}"/>
              </a:ext>
            </a:extLst>
          </p:cNvPr>
          <p:cNvSpPr txBox="1"/>
          <p:nvPr/>
        </p:nvSpPr>
        <p:spPr>
          <a:xfrm>
            <a:off x="1201725" y="2561668"/>
            <a:ext cx="2502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l-GR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του Διονύσιου </a:t>
            </a:r>
            <a:r>
              <a:rPr lang="el-GR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Τσόκου</a:t>
            </a:r>
            <a:endParaRPr lang="el-GR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E07198-E648-4F2B-A875-CA623873909C}"/>
              </a:ext>
            </a:extLst>
          </p:cNvPr>
          <p:cNvSpPr txBox="1"/>
          <p:nvPr/>
        </p:nvSpPr>
        <p:spPr>
          <a:xfrm>
            <a:off x="709862" y="1546005"/>
            <a:ext cx="28394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l-G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Οδυσσέας Ανδρούτσος</a:t>
            </a:r>
            <a:endParaRPr lang="el-G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20EBA8BC-4AAA-4991-9AD5-025099B2E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4849" y="18000"/>
            <a:ext cx="5414367" cy="68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6962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816">
            <a:off x="374443" y="537802"/>
            <a:ext cx="4157131" cy="40477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F39D8E-8CCD-49B3-BC1A-5F6F8995F789}"/>
              </a:ext>
            </a:extLst>
          </p:cNvPr>
          <p:cNvSpPr txBox="1"/>
          <p:nvPr/>
        </p:nvSpPr>
        <p:spPr>
          <a:xfrm>
            <a:off x="1201725" y="2561668"/>
            <a:ext cx="2502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l-G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του </a:t>
            </a:r>
            <a:r>
              <a:rPr lang="el-GR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Άνταμ</a:t>
            </a:r>
            <a:r>
              <a:rPr lang="el-G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Φρίντελ</a:t>
            </a:r>
            <a:endParaRPr lang="el-GR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F777815-6FA4-457F-AA34-716FA54ADE55}"/>
              </a:ext>
            </a:extLst>
          </p:cNvPr>
          <p:cNvSpPr txBox="1"/>
          <p:nvPr/>
        </p:nvSpPr>
        <p:spPr>
          <a:xfrm>
            <a:off x="549390" y="1300005"/>
            <a:ext cx="32725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l-G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Μαντώ Μαυρογένους</a:t>
            </a:r>
            <a:endParaRPr lang="el-G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2CB778A2-C12D-462C-9422-EB3397DEF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7140" y="18000"/>
            <a:ext cx="4500720" cy="68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7281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816">
            <a:off x="374443" y="537802"/>
            <a:ext cx="4157131" cy="40477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055584-F062-4377-9E7B-DE82519334B6}"/>
              </a:ext>
            </a:extLst>
          </p:cNvPr>
          <p:cNvSpPr txBox="1"/>
          <p:nvPr/>
        </p:nvSpPr>
        <p:spPr>
          <a:xfrm>
            <a:off x="821343" y="1328111"/>
            <a:ext cx="2767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l-G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Λασκαρίνα Μπουμπουλίνα</a:t>
            </a:r>
            <a:endParaRPr lang="el-G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BACD8DF2-DE17-4E5B-83D2-8BBB33ECA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5168" y="18000"/>
            <a:ext cx="5539708" cy="68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54238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816">
            <a:off x="374443" y="537802"/>
            <a:ext cx="4157131" cy="40477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F39D8E-8CCD-49B3-BC1A-5F6F8995F789}"/>
              </a:ext>
            </a:extLst>
          </p:cNvPr>
          <p:cNvSpPr txBox="1"/>
          <p:nvPr/>
        </p:nvSpPr>
        <p:spPr>
          <a:xfrm>
            <a:off x="1201725" y="2561668"/>
            <a:ext cx="2502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l-G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του Διονυσίου </a:t>
            </a:r>
            <a:r>
              <a:rPr lang="el-GR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Τσόκου</a:t>
            </a:r>
            <a:endParaRPr lang="el-GR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B325DF-CAA4-43E0-ABCF-C5A153C373FE}"/>
              </a:ext>
            </a:extLst>
          </p:cNvPr>
          <p:cNvSpPr txBox="1"/>
          <p:nvPr/>
        </p:nvSpPr>
        <p:spPr>
          <a:xfrm>
            <a:off x="1000382" y="1758315"/>
            <a:ext cx="3112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l-G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Ανδρέας Μιαούλης</a:t>
            </a:r>
            <a:endParaRPr lang="el-G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04C2BEA0-0C4D-42E5-AA28-C6CE7C7F3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1507" y="18000"/>
            <a:ext cx="5385728" cy="68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6097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816">
            <a:off x="374443" y="537802"/>
            <a:ext cx="4157131" cy="40477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F39D8E-8CCD-49B3-BC1A-5F6F8995F789}"/>
              </a:ext>
            </a:extLst>
          </p:cNvPr>
          <p:cNvSpPr txBox="1"/>
          <p:nvPr/>
        </p:nvSpPr>
        <p:spPr>
          <a:xfrm>
            <a:off x="1201725" y="2561668"/>
            <a:ext cx="2502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l-G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του Διονυσίου </a:t>
            </a:r>
            <a:r>
              <a:rPr lang="el-GR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Τσόκου</a:t>
            </a:r>
            <a:endParaRPr lang="el-GR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520720-AAB5-4D13-BD06-F9475767C7B7}"/>
              </a:ext>
            </a:extLst>
          </p:cNvPr>
          <p:cNvSpPr txBox="1"/>
          <p:nvPr/>
        </p:nvSpPr>
        <p:spPr>
          <a:xfrm>
            <a:off x="735418" y="1546500"/>
            <a:ext cx="32344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l-G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Κωνσταντίνος Κανάρης</a:t>
            </a:r>
            <a:endParaRPr lang="el-G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A8492DD6-6DD5-4066-8A30-ED79739E9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9819" y="9000"/>
            <a:ext cx="5448814" cy="68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75229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83</Words>
  <Application>Microsoft Office PowerPoint</Application>
  <PresentationFormat>Προσαρμογή</PresentationFormat>
  <Paragraphs>23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s0f1anpggs@gmail.com</dc:creator>
  <cp:lastModifiedBy>User</cp:lastModifiedBy>
  <cp:revision>22</cp:revision>
  <dcterms:created xsi:type="dcterms:W3CDTF">2020-08-03T21:59:07Z</dcterms:created>
  <dcterms:modified xsi:type="dcterms:W3CDTF">2021-03-22T16:37:58Z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BA8870B2-60F6-4555-97C7-01C016E32756</vt:lpwstr>
  </property>
  <property fmtid="{D5CDD505-2E9C-101B-9397-08002B2CF9AE}" pid="3" name="ArticulatePath">
    <vt:lpwstr>3. Ήρωες και ηρωίδες της επανάστασης </vt:lpwstr>
  </property>
</Properties>
</file>