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0D1913B-5ED8-417A-B856-BE3A4A013C87}" type="datetimeFigureOut">
              <a:rPr lang="el-GR" smtClean="0"/>
              <a:t>11/12/2020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88C37BA-D466-4C76-A802-6CA23526DF7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link/w/aIO7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tnwcs87n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usiclab.chromeexperiments.com/Song-Maker/song/623720589950976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Το κορίτσι </a:t>
            </a:r>
            <a:br>
              <a:rPr lang="el-GR" dirty="0">
                <a:latin typeface="Times New Roman" pitchFamily="18" charset="0"/>
                <a:cs typeface="Times New Roman" pitchFamily="18" charset="0"/>
              </a:rPr>
            </a:br>
            <a:r>
              <a:rPr lang="el-GR" dirty="0">
                <a:latin typeface="Times New Roman" pitchFamily="18" charset="0"/>
                <a:cs typeface="Times New Roman" pitchFamily="18" charset="0"/>
              </a:rPr>
              <a:t>Οδυσσέας Ελύτης </a:t>
            </a:r>
            <a:br>
              <a:rPr lang="el-GR" dirty="0">
                <a:latin typeface="Times New Roman" pitchFamily="18" charset="0"/>
                <a:cs typeface="Times New Roman" pitchFamily="18" charset="0"/>
              </a:rPr>
            </a:br>
            <a:r>
              <a:rPr lang="el-GR" dirty="0">
                <a:latin typeface="Times New Roman" pitchFamily="18" charset="0"/>
                <a:cs typeface="Times New Roman" pitchFamily="18" charset="0"/>
              </a:rPr>
              <a:t>Μελοποιημένη ποίηση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Κλεονίκη Χρυσανθακοπούλου </a:t>
            </a:r>
          </a:p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Εκπαιδευτικός Μουσικής ΠΕ 79.01</a:t>
            </a:r>
          </a:p>
        </p:txBody>
      </p:sp>
    </p:spTree>
    <p:extLst>
      <p:ext uri="{BB962C8B-B14F-4D97-AF65-F5344CB8AC3E}">
        <p14:creationId xmlns:p14="http://schemas.microsoft.com/office/powerpoint/2010/main" val="40940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Μελοποιημένη ποίηση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Ποιήματα που στην συνέχεια επενδύθηκαν με μουσική.</a:t>
            </a:r>
          </a:p>
          <a:p>
            <a:pPr marL="109728" indent="0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Ποιητής: γράφει τους στίχους του ποιήματος</a:t>
            </a:r>
          </a:p>
          <a:p>
            <a:pPr marL="109728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Συνθέτης: μελοποιεί το ποίημα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2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Το κορίτσι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Ποιητής: Οδυσσέας Ελύτης </a:t>
            </a:r>
          </a:p>
          <a:p>
            <a:pPr marL="109728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Συνθέτης: Δημήτρης Λάγιος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Πρώτη Ερμηνεία: Ελένη Βιτάλη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https://video.link/w/aIO7b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Ποια μουσικά όργανα άκουσες στο τραγούδι;</a:t>
            </a:r>
          </a:p>
          <a:p>
            <a:pPr marL="109728" indent="0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Ποιος ήταν ο αγαπημένος σου στίχος;</a:t>
            </a:r>
          </a:p>
          <a:p>
            <a:pPr marL="109728" indent="0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Ταίριαζε η μουσική με τους στίχους;</a:t>
            </a:r>
          </a:p>
          <a:p>
            <a:pPr marL="109728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93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itchFamily="18" charset="0"/>
                <a:cs typeface="Times New Roman" pitchFamily="18" charset="0"/>
              </a:rPr>
              <a:t>Στίχοι ποιήματος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el-GR" dirty="0"/>
              <a:t>Δύο συ και τρία </a:t>
            </a:r>
            <a:r>
              <a:rPr lang="el-GR" dirty="0" err="1"/>
              <a:t>γω</a:t>
            </a:r>
            <a:endParaRPr lang="el-GR" dirty="0"/>
          </a:p>
          <a:p>
            <a:pPr marL="109728" indent="0">
              <a:buNone/>
            </a:pPr>
            <a:r>
              <a:rPr lang="el-GR" dirty="0"/>
              <a:t>πράσινο </a:t>
            </a:r>
            <a:r>
              <a:rPr lang="el-GR" dirty="0" err="1"/>
              <a:t>πεντόβολο</a:t>
            </a:r>
            <a:endParaRPr lang="el-GR" dirty="0"/>
          </a:p>
          <a:p>
            <a:pPr marL="109728" indent="0">
              <a:buNone/>
            </a:pPr>
            <a:r>
              <a:rPr lang="el-GR" dirty="0"/>
              <a:t>μπαίνω μέσα στον μπαξέ</a:t>
            </a:r>
          </a:p>
          <a:p>
            <a:pPr marL="109728" indent="0">
              <a:buNone/>
            </a:pPr>
            <a:r>
              <a:rPr lang="el-GR" dirty="0"/>
              <a:t>γεια σου κύριε μενεξέ</a:t>
            </a:r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r>
              <a:rPr lang="el-GR" dirty="0"/>
              <a:t>Σιντριβάνι και νερό</a:t>
            </a:r>
          </a:p>
          <a:p>
            <a:pPr marL="109728" indent="0">
              <a:buNone/>
            </a:pPr>
            <a:r>
              <a:rPr lang="el-GR" dirty="0"/>
              <a:t>και χαμένο μου όνειρο (</a:t>
            </a:r>
            <a:r>
              <a:rPr lang="el-GR" dirty="0" err="1"/>
              <a:t>χ2</a:t>
            </a:r>
            <a:r>
              <a:rPr lang="el-GR" dirty="0"/>
              <a:t>)</a:t>
            </a:r>
          </a:p>
          <a:p>
            <a:pPr marL="109728" indent="0">
              <a:buNone/>
            </a:pPr>
            <a:r>
              <a:rPr lang="el-GR" dirty="0" err="1"/>
              <a:t>Τζίντζιρας</a:t>
            </a:r>
            <a:r>
              <a:rPr lang="el-GR" dirty="0"/>
              <a:t> </a:t>
            </a:r>
            <a:r>
              <a:rPr lang="el-GR" dirty="0" err="1"/>
              <a:t>τζιντζίρισε</a:t>
            </a:r>
            <a:endParaRPr lang="el-GR" dirty="0"/>
          </a:p>
          <a:p>
            <a:pPr marL="109728" indent="0">
              <a:buNone/>
            </a:pPr>
            <a:r>
              <a:rPr lang="el-GR" dirty="0"/>
              <a:t>το ροδάνι γύρισε.</a:t>
            </a:r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r>
              <a:rPr lang="el-GR" dirty="0" err="1"/>
              <a:t>Χοπ</a:t>
            </a:r>
            <a:r>
              <a:rPr lang="el-GR" dirty="0"/>
              <a:t> αν κάνω δεξιά</a:t>
            </a:r>
          </a:p>
          <a:p>
            <a:pPr marL="109728" indent="0">
              <a:buNone/>
            </a:pPr>
            <a:r>
              <a:rPr lang="el-GR" dirty="0"/>
              <a:t>πέφτω πάνω στη ροδιά.</a:t>
            </a:r>
          </a:p>
          <a:p>
            <a:pPr marL="109728" indent="0">
              <a:buNone/>
            </a:pPr>
            <a:r>
              <a:rPr lang="el-GR" dirty="0" err="1"/>
              <a:t>Χοπ</a:t>
            </a:r>
            <a:r>
              <a:rPr lang="el-GR" dirty="0"/>
              <a:t> αν κάνω αριστερά</a:t>
            </a:r>
          </a:p>
          <a:p>
            <a:pPr marL="109728" indent="0">
              <a:buNone/>
            </a:pPr>
            <a:r>
              <a:rPr lang="el-GR" dirty="0"/>
              <a:t>πάνω στη βατομουριά.</a:t>
            </a:r>
          </a:p>
          <a:p>
            <a:pPr marL="109728" indent="0">
              <a:buNone/>
            </a:pPr>
            <a:endParaRPr lang="el-GR" dirty="0"/>
          </a:p>
          <a:p>
            <a:pPr marL="109728" indent="0">
              <a:buNone/>
            </a:pPr>
            <a:r>
              <a:rPr lang="el-GR" dirty="0"/>
              <a:t>Το ‘να χέρι μου κρατεί</a:t>
            </a:r>
          </a:p>
          <a:p>
            <a:pPr marL="109728" indent="0">
              <a:buNone/>
            </a:pPr>
            <a:r>
              <a:rPr lang="el-GR" dirty="0"/>
              <a:t>μέλισσα θεόρατη (</a:t>
            </a:r>
            <a:r>
              <a:rPr lang="el-GR" dirty="0" err="1"/>
              <a:t>χ2</a:t>
            </a:r>
            <a:r>
              <a:rPr lang="el-GR" dirty="0"/>
              <a:t>)</a:t>
            </a:r>
          </a:p>
          <a:p>
            <a:pPr marL="109728" indent="0">
              <a:buNone/>
            </a:pPr>
            <a:r>
              <a:rPr lang="el-GR" dirty="0"/>
              <a:t>τ’ άλλο στον αέρα πιάνει</a:t>
            </a:r>
          </a:p>
          <a:p>
            <a:pPr marL="109728" indent="0">
              <a:buNone/>
            </a:pPr>
            <a:r>
              <a:rPr lang="el-GR" dirty="0"/>
              <a:t>πεταλούδα που δαγκάνει (</a:t>
            </a:r>
            <a:r>
              <a:rPr lang="el-GR" dirty="0" err="1"/>
              <a:t>χ2</a:t>
            </a:r>
            <a:r>
              <a:rPr lang="el-GR" dirty="0"/>
              <a:t>)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065632" y="2348880"/>
            <a:ext cx="32403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5004048" y="252425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 Α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4071328" y="4437112"/>
            <a:ext cx="32403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5043436" y="461248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 Α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4031940" y="3284984"/>
            <a:ext cx="32403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5043436" y="346035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 Β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051888" y="5517232"/>
            <a:ext cx="32403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043436" y="569260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 Β</a:t>
            </a:r>
          </a:p>
        </p:txBody>
      </p:sp>
    </p:spTree>
    <p:extLst>
      <p:ext uri="{BB962C8B-B14F-4D97-AF65-F5344CB8AC3E}">
        <p14:creationId xmlns:p14="http://schemas.microsoft.com/office/powerpoint/2010/main" val="3509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Ακρόαση και συζήτηση για την μορφή του έργου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Ας ακούσουμε πάλι το τραγούδι. Κάθε φορά που ακούς την εισαγωγή φτιάξε στο χαρτί σου ένα τρίγωνο, κάθε φορά που ακούς το Α μέρος φτιάξε στο χαρτί σου ένα κύκλο και κάθε φορά που ακούς το Β μέρος φτιάξε ένα τετράγωνο</a:t>
            </a:r>
          </a:p>
          <a:p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Πώς μοιάζει το σχέδιο που έφτιαξες;</a:t>
            </a: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Ας παίξουμε ένα παιχνίδι: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https://learningapps.org/display?v=ptnwcs87n20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Έλλειψη 3"/>
          <p:cNvSpPr/>
          <p:nvPr/>
        </p:nvSpPr>
        <p:spPr>
          <a:xfrm>
            <a:off x="971600" y="4505100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3131840" y="4433092"/>
            <a:ext cx="864096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Έλλειψη 5"/>
          <p:cNvSpPr/>
          <p:nvPr/>
        </p:nvSpPr>
        <p:spPr>
          <a:xfrm>
            <a:off x="4957184" y="4406216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7008744" y="4335916"/>
            <a:ext cx="864096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2015716" y="4486772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Ισοσκελές τρίγωνο 8"/>
          <p:cNvSpPr/>
          <p:nvPr/>
        </p:nvSpPr>
        <p:spPr>
          <a:xfrm>
            <a:off x="4139952" y="4263908"/>
            <a:ext cx="817232" cy="93610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Ισοσκελές τρίγωνο 9"/>
          <p:cNvSpPr/>
          <p:nvPr/>
        </p:nvSpPr>
        <p:spPr>
          <a:xfrm>
            <a:off x="75560" y="4361084"/>
            <a:ext cx="817232" cy="93610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6012160" y="4378188"/>
            <a:ext cx="93610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/>
          <p:cNvSpPr/>
          <p:nvPr/>
        </p:nvSpPr>
        <p:spPr>
          <a:xfrm>
            <a:off x="8025096" y="4335916"/>
            <a:ext cx="864096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62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Το κορίτσι του Οδυσσέα Ελύτη στο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Chrome music lab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https://musiclab.chromeexperiments.com/Song-Maker/song/6237205899509760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Μπες στον σύνδεσμο και άκου την μελωδία από το μελοποιημένο ποίημα του Οδυσσέα Ελύτη. Δοκίμασε να αλλάξεις μουσικό όργανο. Άλλαξε το τέμπο της μελωδίας. </a:t>
            </a: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Με τις αλλαγές που έκανες, επηρεάστηκε η μελωδία του τραγουδιού;</a:t>
            </a:r>
          </a:p>
        </p:txBody>
      </p:sp>
    </p:spTree>
    <p:extLst>
      <p:ext uri="{BB962C8B-B14F-4D97-AF65-F5344CB8AC3E}">
        <p14:creationId xmlns:p14="http://schemas.microsoft.com/office/powerpoint/2010/main" val="1299576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latin typeface="Times New Roman" pitchFamily="18" charset="0"/>
                <a:cs typeface="Times New Roman" pitchFamily="18" charset="0"/>
              </a:rPr>
              <a:t>Ομοιακαταληξία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Όταν δύο στίχοι μιας στροφής τελειώνουν με ομόηχες λέξεις ή συλλαβές</a:t>
            </a:r>
          </a:p>
          <a:p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Ψάρι, φεγγάρι</a:t>
            </a: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Ψαλίδι, δαχτυλίδι </a:t>
            </a:r>
          </a:p>
          <a:p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Στα ποιήματα δεν παίζει ρόλο μόνο η ομοιοκαταληξία αλλά και το μέτρο! Δηλαδή:</a:t>
            </a: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δυο εσύ και τρία εγώ (τι-τι-τα , τι-τι-τι-τα)</a:t>
            </a: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πράσινο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πεντόβολο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   (τι-τι-τα,  τι-τι-τι-τα)</a:t>
            </a:r>
          </a:p>
          <a:p>
            <a:pPr marL="109728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Δυο εσύ και τρία εγώ </a:t>
            </a:r>
          </a:p>
          <a:p>
            <a:pPr marL="109728" indent="0">
              <a:buNone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Κρατώ πράσινο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πεντόβολο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(εδώ δεν έχω καλό μέτρο!)</a:t>
            </a:r>
          </a:p>
        </p:txBody>
      </p:sp>
    </p:spTree>
    <p:extLst>
      <p:ext uri="{BB962C8B-B14F-4D97-AF65-F5344CB8AC3E}">
        <p14:creationId xmlns:p14="http://schemas.microsoft.com/office/powerpoint/2010/main" val="4163426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</TotalTime>
  <Words>366</Words>
  <Application>Microsoft Office PowerPoint</Application>
  <PresentationFormat>Προβολή στην οθόνη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Georgia</vt:lpstr>
      <vt:lpstr>Times New Roman</vt:lpstr>
      <vt:lpstr>Trebuchet MS</vt:lpstr>
      <vt:lpstr>Wingdings 2</vt:lpstr>
      <vt:lpstr>Αστικό</vt:lpstr>
      <vt:lpstr>Το κορίτσι  Οδυσσέας Ελύτης  Μελοποιημένη ποίηση </vt:lpstr>
      <vt:lpstr>Μελοποιημένη ποίηση </vt:lpstr>
      <vt:lpstr>Το κορίτσι </vt:lpstr>
      <vt:lpstr>Στίχοι ποιήματος</vt:lpstr>
      <vt:lpstr>Ακρόαση και συζήτηση για την μορφή του έργου </vt:lpstr>
      <vt:lpstr>Το κορίτσι του Οδυσσέα Ελύτη στο Chrome music lab</vt:lpstr>
      <vt:lpstr>Ομοιακαταληξία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κορίτσι  Οδυσσέας Ελύτης  Μελοποιημένη ποίηση</dc:title>
  <dc:creator>Kleoniki</dc:creator>
  <cp:lastModifiedBy>User</cp:lastModifiedBy>
  <cp:revision>9</cp:revision>
  <dcterms:created xsi:type="dcterms:W3CDTF">2020-12-10T16:16:55Z</dcterms:created>
  <dcterms:modified xsi:type="dcterms:W3CDTF">2020-12-11T16:45:46Z</dcterms:modified>
</cp:coreProperties>
</file>