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A216E9-CDBD-4526-95BD-967588DA5687}" type="datetimeFigureOut">
              <a:rPr lang="en-GB" smtClean="0"/>
              <a:pPr/>
              <a:t>03/12/2020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B439B-1B65-42FC-BB49-20A92AF110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A216E9-CDBD-4526-95BD-967588DA5687}" type="datetimeFigureOut">
              <a:rPr lang="en-GB" smtClean="0"/>
              <a:pPr/>
              <a:t>03/12/2020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B439B-1B65-42FC-BB49-20A92AF110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A216E9-CDBD-4526-95BD-967588DA5687}" type="datetimeFigureOut">
              <a:rPr lang="en-GB" smtClean="0"/>
              <a:pPr/>
              <a:t>03/12/2020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B439B-1B65-42FC-BB49-20A92AF110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A216E9-CDBD-4526-95BD-967588DA5687}" type="datetimeFigureOut">
              <a:rPr lang="en-GB" smtClean="0"/>
              <a:pPr/>
              <a:t>03/12/2020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B439B-1B65-42FC-BB49-20A92AF110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A216E9-CDBD-4526-95BD-967588DA5687}" type="datetimeFigureOut">
              <a:rPr lang="en-GB" smtClean="0"/>
              <a:pPr/>
              <a:t>03/12/2020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B439B-1B65-42FC-BB49-20A92AF110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A216E9-CDBD-4526-95BD-967588DA5687}" type="datetimeFigureOut">
              <a:rPr lang="en-GB" smtClean="0"/>
              <a:pPr/>
              <a:t>03/12/2020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B439B-1B65-42FC-BB49-20A92AF110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A216E9-CDBD-4526-95BD-967588DA5687}" type="datetimeFigureOut">
              <a:rPr lang="en-GB" smtClean="0"/>
              <a:pPr/>
              <a:t>03/12/2020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B439B-1B65-42FC-BB49-20A92AF110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A216E9-CDBD-4526-95BD-967588DA5687}" type="datetimeFigureOut">
              <a:rPr lang="en-GB" smtClean="0"/>
              <a:pPr/>
              <a:t>03/12/2020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B439B-1B65-42FC-BB49-20A92AF110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A216E9-CDBD-4526-95BD-967588DA5687}" type="datetimeFigureOut">
              <a:rPr lang="en-GB" smtClean="0"/>
              <a:pPr/>
              <a:t>03/12/2020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B439B-1B65-42FC-BB49-20A92AF110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A216E9-CDBD-4526-95BD-967588DA5687}" type="datetimeFigureOut">
              <a:rPr lang="en-GB" smtClean="0"/>
              <a:pPr/>
              <a:t>03/12/2020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B439B-1B65-42FC-BB49-20A92AF110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A216E9-CDBD-4526-95BD-967588DA5687}" type="datetimeFigureOut">
              <a:rPr lang="en-GB" smtClean="0"/>
              <a:pPr/>
              <a:t>03/12/2020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B439B-1B65-42FC-BB49-20A92AF1104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2A216E9-CDBD-4526-95BD-967588DA5687}" type="datetimeFigureOut">
              <a:rPr lang="en-GB" smtClean="0"/>
              <a:pPr/>
              <a:t>03/12/2020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FBB439B-1B65-42FC-BB49-20A92AF1104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470025"/>
          </a:xfrm>
        </p:spPr>
        <p:txBody>
          <a:bodyPr/>
          <a:lstStyle/>
          <a:p>
            <a:r>
              <a:rPr lang="el-GR" dirty="0" smtClean="0">
                <a:latin typeface="AR ADGothicJP Medium" pitchFamily="49" charset="-128"/>
                <a:ea typeface="AR ADGothicJP Medium" pitchFamily="49" charset="-128"/>
              </a:rPr>
              <a:t>Μελέτη Περιβάλλοντος Γ’Δημοτικού</a:t>
            </a:r>
            <a:endParaRPr lang="en-GB" dirty="0">
              <a:latin typeface="AR ADGothicJP Medium" pitchFamily="49" charset="-128"/>
              <a:ea typeface="AR ADGothicJP Medium" pitchFamily="49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2780928"/>
            <a:ext cx="6400800" cy="1752600"/>
          </a:xfrm>
        </p:spPr>
        <p:txBody>
          <a:bodyPr/>
          <a:lstStyle/>
          <a:p>
            <a:r>
              <a:rPr lang="el-GR" sz="4400" dirty="0" smtClean="0">
                <a:solidFill>
                  <a:srgbClr val="CC0066"/>
                </a:solidFill>
              </a:rPr>
              <a:t>Μέσα συγκοινωνίας και μεταφοράς</a:t>
            </a:r>
            <a:endParaRPr lang="en-GB" sz="4400" dirty="0">
              <a:solidFill>
                <a:srgbClr val="CC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 τι κυκλοφορούμε ή ταξιδεύουμε;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2852936"/>
            <a:ext cx="8496944" cy="3273227"/>
          </a:xfrm>
        </p:spPr>
        <p:txBody>
          <a:bodyPr/>
          <a:lstStyle/>
          <a:p>
            <a:pPr algn="ctr">
              <a:buNone/>
            </a:pPr>
            <a:r>
              <a:rPr lang="el-GR" sz="4000" dirty="0" smtClean="0"/>
              <a:t>Μέσα </a:t>
            </a:r>
            <a:r>
              <a:rPr lang="el-GR" sz="4000" u="sng" dirty="0" smtClean="0"/>
              <a:t>συγκοινωνίας</a:t>
            </a:r>
            <a:r>
              <a:rPr lang="el-GR" sz="4000" dirty="0" smtClean="0"/>
              <a:t> ή </a:t>
            </a:r>
            <a:r>
              <a:rPr lang="el-GR" sz="4000" u="sng" dirty="0" smtClean="0"/>
              <a:t>μεταφοράς</a:t>
            </a:r>
          </a:p>
          <a:p>
            <a:pPr>
              <a:buNone/>
            </a:pPr>
            <a:endParaRPr lang="el-GR" sz="2800" dirty="0" smtClean="0"/>
          </a:p>
          <a:p>
            <a:pPr>
              <a:buNone/>
            </a:pPr>
            <a:endParaRPr lang="el-GR" sz="2800" dirty="0"/>
          </a:p>
          <a:p>
            <a:pPr>
              <a:buNone/>
            </a:pPr>
            <a:r>
              <a:rPr lang="el-GR" b="1" dirty="0" smtClean="0"/>
              <a:t>του αέρα    </a:t>
            </a:r>
            <a:r>
              <a:rPr lang="el-GR" sz="2800" b="1" dirty="0"/>
              <a:t> </a:t>
            </a:r>
            <a:r>
              <a:rPr lang="el-GR" sz="2800" b="1" dirty="0" smtClean="0"/>
              <a:t>    </a:t>
            </a:r>
            <a:r>
              <a:rPr lang="el-GR" b="1" dirty="0" smtClean="0"/>
              <a:t>της θάλασσας</a:t>
            </a:r>
            <a:r>
              <a:rPr lang="el-GR" sz="2800" b="1" dirty="0" smtClean="0"/>
              <a:t>	</a:t>
            </a:r>
            <a:r>
              <a:rPr lang="el-GR" b="1" dirty="0" smtClean="0"/>
              <a:t>     της στεριάς</a:t>
            </a:r>
            <a:endParaRPr lang="en-GB" sz="2800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355976" y="1556792"/>
            <a:ext cx="0" cy="1152128"/>
          </a:xfrm>
          <a:prstGeom prst="straightConnector1">
            <a:avLst/>
          </a:prstGeom>
          <a:ln w="76200">
            <a:solidFill>
              <a:srgbClr val="CC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51520" y="4221088"/>
            <a:ext cx="2088232" cy="1440160"/>
          </a:xfrm>
          <a:prstGeom prst="ellipse">
            <a:avLst/>
          </a:prstGeom>
          <a:noFill/>
          <a:ln w="5715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2915816" y="4221088"/>
            <a:ext cx="2880320" cy="1368152"/>
          </a:xfrm>
          <a:prstGeom prst="ellipse">
            <a:avLst/>
          </a:prstGeom>
          <a:noFill/>
          <a:ln w="5715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6372200" y="4149080"/>
            <a:ext cx="2376264" cy="1368152"/>
          </a:xfrm>
          <a:prstGeom prst="ellipse">
            <a:avLst/>
          </a:prstGeom>
          <a:noFill/>
          <a:ln w="5715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 descr="Όλα για την τάξη μου: Τα μέσα συγκοινωνία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el-GR" sz="3600" b="1" i="1" dirty="0" smtClean="0">
                <a:solidFill>
                  <a:srgbClr val="FF3399"/>
                </a:solidFill>
              </a:rPr>
              <a:t>Τα μέσα μεταφοράς άλλοτε</a:t>
            </a:r>
            <a:endParaRPr lang="en-GB" sz="3600" b="1" i="1" dirty="0">
              <a:solidFill>
                <a:srgbClr val="FF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 </a:t>
            </a:r>
            <a:endParaRPr lang="en-GB" dirty="0"/>
          </a:p>
        </p:txBody>
      </p:sp>
      <p:pic>
        <p:nvPicPr>
          <p:cNvPr id="16386" name="Picture 2" descr="Youropia - Μια βόλτα στα παλιά!"/>
          <p:cNvPicPr>
            <a:picLocks noChangeAspect="1" noChangeArrowheads="1"/>
          </p:cNvPicPr>
          <p:nvPr/>
        </p:nvPicPr>
        <p:blipFill>
          <a:blip r:embed="rId2" cstate="print"/>
          <a:srcRect l="3774" t="2567" r="5660" b="7581"/>
          <a:stretch>
            <a:fillRect/>
          </a:stretch>
        </p:blipFill>
        <p:spPr bwMode="auto">
          <a:xfrm>
            <a:off x="0" y="1196752"/>
            <a:ext cx="4644008" cy="2880320"/>
          </a:xfrm>
          <a:prstGeom prst="rect">
            <a:avLst/>
          </a:prstGeom>
          <a:noFill/>
        </p:spPr>
      </p:pic>
      <p:pic>
        <p:nvPicPr>
          <p:cNvPr id="16388" name="Picture 4" descr="5 ΝΗΠΙΑΓΩΓΕΙΟ ΚΑΛΑΜΑΤΑΣ : ΠΑΛΙΑ ΕΠΑΓΓΕΛΜΑΤΑ-ΑΜΑΞΑΣ,ΓΑΛΑΤΑΣ ΚΑΙ ΜΕΣΑ  ΜΕΤΑΦΟΡΑ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96752"/>
            <a:ext cx="4499992" cy="2808312"/>
          </a:xfrm>
          <a:prstGeom prst="rect">
            <a:avLst/>
          </a:prstGeom>
          <a:noFill/>
        </p:spPr>
      </p:pic>
      <p:pic>
        <p:nvPicPr>
          <p:cNvPr id="16390" name="Picture 6" descr="Ο ΧΡΟΝΟΣ ΠΕΡΝΑΕΙ...... - 11 ΝΗΠΙΑΓΩΓΕΙΟ"/>
          <p:cNvPicPr>
            <a:picLocks noChangeAspect="1" noChangeArrowheads="1"/>
          </p:cNvPicPr>
          <p:nvPr/>
        </p:nvPicPr>
        <p:blipFill>
          <a:blip r:embed="rId4" cstate="print"/>
          <a:srcRect l="7547" t="5012"/>
          <a:stretch>
            <a:fillRect/>
          </a:stretch>
        </p:blipFill>
        <p:spPr bwMode="auto">
          <a:xfrm>
            <a:off x="0" y="4078102"/>
            <a:ext cx="4572000" cy="2779898"/>
          </a:xfrm>
          <a:prstGeom prst="rect">
            <a:avLst/>
          </a:prstGeom>
          <a:noFill/>
        </p:spPr>
      </p:pic>
      <p:pic>
        <p:nvPicPr>
          <p:cNvPr id="16392" name="Picture 8" descr="Ο τόπος μας - ο κόσμος μας: Τα μέσα μεταφοράς κατά το παρελθό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077071"/>
            <a:ext cx="4572000" cy="2780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i="1" dirty="0" smtClean="0">
                <a:solidFill>
                  <a:srgbClr val="FF3399"/>
                </a:solidFill>
              </a:rPr>
              <a:t>Τα μέσα μεταφοράς άλλοτε</a:t>
            </a:r>
            <a:endParaRPr lang="en-GB" sz="4000" b="1" i="1" dirty="0">
              <a:solidFill>
                <a:srgbClr val="FF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7412" name="Picture 4" descr="Who Invented the First Car &amp; When Was it Made? (Automobile History) |  CarsGuide"/>
          <p:cNvPicPr>
            <a:picLocks noChangeAspect="1" noChangeArrowheads="1"/>
          </p:cNvPicPr>
          <p:nvPr/>
        </p:nvPicPr>
        <p:blipFill>
          <a:blip r:embed="rId2" cstate="print"/>
          <a:srcRect l="11612" r="8765"/>
          <a:stretch>
            <a:fillRect/>
          </a:stretch>
        </p:blipFill>
        <p:spPr bwMode="auto">
          <a:xfrm>
            <a:off x="0" y="4024189"/>
            <a:ext cx="4716016" cy="2833811"/>
          </a:xfrm>
          <a:prstGeom prst="rect">
            <a:avLst/>
          </a:prstGeom>
          <a:noFill/>
        </p:spPr>
      </p:pic>
      <p:sp>
        <p:nvSpPr>
          <p:cNvPr id="17414" name="AutoShape 6" descr="The FIRST CAR Ever Made Had THREE WHEELS | Automotive Histo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416" name="AutoShape 8" descr="The FIRST CAR Ever Made Had THREE WHEELS | Automotive Histo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418" name="Picture 10" descr="Pin on Old Ca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12776"/>
            <a:ext cx="4427984" cy="2714702"/>
          </a:xfrm>
          <a:prstGeom prst="rect">
            <a:avLst/>
          </a:prstGeom>
          <a:noFill/>
        </p:spPr>
      </p:pic>
      <p:pic>
        <p:nvPicPr>
          <p:cNvPr id="17420" name="Picture 12" descr="The Automobile in India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12776"/>
            <a:ext cx="4716016" cy="2742652"/>
          </a:xfrm>
          <a:prstGeom prst="rect">
            <a:avLst/>
          </a:prstGeom>
          <a:noFill/>
        </p:spPr>
      </p:pic>
      <p:pic>
        <p:nvPicPr>
          <p:cNvPr id="17422" name="Picture 14" descr="Ρετρό: Τα πρώτα λεωφορεία της Αθήνας – Ένας τόπος συνάντησης κι  επικοινωνίας [εικόνες] | ΠΟΛΗ | iefimerida.g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9504" y="4111795"/>
            <a:ext cx="4464496" cy="2746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Τότε και σήμερα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8434" name="Picture 2" descr="Τρένο παλιό | Greece pictures, Vintage pictures, Vint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4688660" cy="2808312"/>
          </a:xfrm>
          <a:prstGeom prst="rect">
            <a:avLst/>
          </a:prstGeom>
          <a:noFill/>
        </p:spPr>
      </p:pic>
      <p:pic>
        <p:nvPicPr>
          <p:cNvPr id="18436" name="Picture 4" descr="Σήμερα η τελική δοκιμή στο τρένο Κιάτο – Αίγιο - Κοινωνικά νέα και ειδήσει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4149080"/>
            <a:ext cx="4644008" cy="2708920"/>
          </a:xfrm>
          <a:prstGeom prst="rect">
            <a:avLst/>
          </a:prstGeom>
          <a:noFill/>
        </p:spPr>
      </p:pic>
      <p:pic>
        <p:nvPicPr>
          <p:cNvPr id="18438" name="Picture 6" descr="Τα πλοία των αρχαίων Ελλήνων - ΑΦΟΡΜΕΣ, ΣΚΕΨΕΙΣ, ΔΗΜΙΟΥΡΓΙ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412776"/>
            <a:ext cx="4499992" cy="27363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31640" y="386104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solidFill>
                  <a:srgbClr val="FF3399"/>
                </a:solidFill>
              </a:rPr>
              <a:t>ΤΡΕΝΑ</a:t>
            </a:r>
            <a:endParaRPr lang="en-GB" sz="3600" b="1" dirty="0">
              <a:solidFill>
                <a:srgbClr val="FF3399"/>
              </a:solidFill>
            </a:endParaRPr>
          </a:p>
        </p:txBody>
      </p:sp>
      <p:pic>
        <p:nvPicPr>
          <p:cNvPr id="18440" name="Picture 8" descr="ΠΟΥ ΕΧΟΥΝ ΠΑΕΙ ΤΑ ΠΑΛΙΑ ΠΛΟΙΑ ΤΗΣ ΕΛΛΑΔΑΣ – ΚΑΙ ΠΟΥ ΘΕΟ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0026" y="4040185"/>
            <a:ext cx="4513974" cy="281781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96136" y="378904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solidFill>
                  <a:srgbClr val="FF3399"/>
                </a:solidFill>
              </a:rPr>
              <a:t>ΚΑΡΑΒΙΑ</a:t>
            </a:r>
            <a:endParaRPr lang="en-GB" sz="3600" b="1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Τότε και σήμερα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9458" name="Picture 2" descr="Σαν Σήμερα το 1912 η Ελληνική Πολεμική αεροπορία αποκτά τα πρώτα της  αεροπλάνα | Euronew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4499992" cy="2736304"/>
          </a:xfrm>
          <a:prstGeom prst="rect">
            <a:avLst/>
          </a:prstGeom>
          <a:noFill/>
        </p:spPr>
      </p:pic>
      <p:pic>
        <p:nvPicPr>
          <p:cNvPr id="19460" name="Picture 4" descr="Σκηνή από το μέλλον: Αεροπλάνο της Airbus απογειώνεται αυτόματα -Χωρίς να  παρέμβει ανθρώπινο χέρι | ΤΕΧΝΟΛΟΓΙΑ | iefimerida.g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9080"/>
            <a:ext cx="4427984" cy="27089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43608" y="3933056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3399"/>
                </a:solidFill>
              </a:rPr>
              <a:t>ΑΕΡΟΠΛΑΝΟ</a:t>
            </a:r>
            <a:endParaRPr lang="en-GB" sz="2400" b="1" dirty="0">
              <a:solidFill>
                <a:srgbClr val="FF3399"/>
              </a:solidFill>
            </a:endParaRPr>
          </a:p>
        </p:txBody>
      </p:sp>
      <p:pic>
        <p:nvPicPr>
          <p:cNvPr id="19462" name="Picture 6" descr="Ποδήλατο - Βικιπαίδει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412777"/>
            <a:ext cx="4716016" cy="2736303"/>
          </a:xfrm>
          <a:prstGeom prst="rect">
            <a:avLst/>
          </a:prstGeom>
          <a:noFill/>
        </p:spPr>
      </p:pic>
      <p:pic>
        <p:nvPicPr>
          <p:cNvPr id="19464" name="Picture 8" descr="Τα 5 πιο ακριβά ποδήλατα σήμερα - CycloNews.g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4149080"/>
            <a:ext cx="4716016" cy="270892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652120" y="393305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3399"/>
                </a:solidFill>
              </a:rPr>
              <a:t>ΠΟΔΗΛΑΤΟ</a:t>
            </a:r>
            <a:endParaRPr lang="en-GB" sz="2400" b="1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Μέσο συγκοινωνίας ή μεταφοράς;</a:t>
            </a:r>
            <a:endParaRPr lang="en-GB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r>
              <a:rPr lang="el-GR" dirty="0" smtClean="0"/>
              <a:t> </a:t>
            </a:r>
            <a:endParaRPr lang="en-GB" dirty="0"/>
          </a:p>
        </p:txBody>
      </p:sp>
      <p:pic>
        <p:nvPicPr>
          <p:cNvPr id="1026" name="Picture 2" descr="είδος φορτηγού κάρρου png | PNGEg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539552" y="1700808"/>
            <a:ext cx="2448272" cy="145264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170080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Φορτηγό (κάρρο)</a:t>
            </a:r>
            <a:endParaRPr lang="en-GB" b="1" dirty="0"/>
          </a:p>
        </p:txBody>
      </p:sp>
      <p:sp>
        <p:nvSpPr>
          <p:cNvPr id="1032" name="AutoShape 8" descr="Free Farm Tractor Clipart, Download Free Clip Art, Free Clip Art on Clipart 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4" name="AutoShape 10" descr="Free Farm Tractor Clipart, Download Free Clip Art, Free Clip Art on Clipart 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6" name="Picture 12" descr="Join Our Email List Today | Cartoon pics, Clip art, Tractor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7" y="1700808"/>
            <a:ext cx="2016225" cy="145775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516216" y="1700808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Τρακτέρ</a:t>
            </a:r>
            <a:endParaRPr lang="en-GB" b="1" dirty="0"/>
          </a:p>
        </p:txBody>
      </p:sp>
      <p:pic>
        <p:nvPicPr>
          <p:cNvPr id="1038" name="Picture 14" descr="taxi clip art - Clip Art Libra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700808"/>
            <a:ext cx="2376264" cy="143367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355976" y="1700808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Ταξί</a:t>
            </a:r>
            <a:endParaRPr lang="en-GB" sz="2000" b="1" dirty="0"/>
          </a:p>
        </p:txBody>
      </p:sp>
      <p:sp>
        <p:nvSpPr>
          <p:cNvPr id="1040" name="AutoShape 16" descr="Free Subway Clipart, Download Free Clip Art, Free Clip Art on Clipart 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2" name="AutoShape 18" descr="Free Subway Clipart, Download Free Clip Art, Free Clip Art on Clipart 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6" name="Picture 22" descr="Free Metro Clip Art with No Background - ClipartKe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284984"/>
            <a:ext cx="2399739" cy="158417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259632" y="335699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Μετρό</a:t>
            </a:r>
            <a:endParaRPr lang="en-GB" sz="2000" b="1" dirty="0"/>
          </a:p>
        </p:txBody>
      </p:sp>
      <p:pic>
        <p:nvPicPr>
          <p:cNvPr id="1048" name="Picture 24" descr="Το αξίας 14 δισ. δολ. υπερ-αεροπλανοφόρο του US Navy παραδίδεται τον  ερχόμενο Απρίλιο | Meteora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3464915"/>
            <a:ext cx="2448272" cy="1476254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3779912" y="3356992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Αεροπλανοφόρο</a:t>
            </a:r>
            <a:endParaRPr lang="en-GB" b="1" dirty="0"/>
          </a:p>
        </p:txBody>
      </p:sp>
      <p:pic>
        <p:nvPicPr>
          <p:cNvPr id="1050" name="Picture 26" descr="Περιπολικό σκάφος διάσωσης διανυσματική απεικόνιση. εικονογραφία από  περιπολικό - 106356604"/>
          <p:cNvPicPr>
            <a:picLocks noChangeAspect="1" noChangeArrowheads="1"/>
          </p:cNvPicPr>
          <p:nvPr/>
        </p:nvPicPr>
        <p:blipFill>
          <a:blip r:embed="rId7" cstate="print"/>
          <a:srcRect t="8772" b="23241"/>
          <a:stretch>
            <a:fillRect/>
          </a:stretch>
        </p:blipFill>
        <p:spPr bwMode="auto">
          <a:xfrm>
            <a:off x="6372200" y="3429000"/>
            <a:ext cx="2088232" cy="144016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6372200" y="3429000"/>
            <a:ext cx="2555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Σκάφος διάσωσης</a:t>
            </a:r>
            <a:endParaRPr lang="en-GB" sz="2000" b="1" dirty="0"/>
          </a:p>
        </p:txBody>
      </p:sp>
      <p:sp>
        <p:nvSpPr>
          <p:cNvPr id="1052" name="AutoShape 28" descr="EFI AUTOLOGISTIKS ΔΙΕΘΝΕΙΣ ΜΕΤΑΦΟΡΕΣ ΑΥΤΟΚΙΝΗΤΩΝ AUTO TRANSPORT GREECE - 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4" name="AutoShape 30" descr="EFI AUTOLOGISTIKS ΔΙΕΘΝΕΙΣ ΜΕΤΑΦΟΡΕΣ ΑΥΤΟΚΙΝΗΤΩΝ AUTO TRANSPORT GREECE - 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6" name="AutoShape 32" descr="EFI AUTOLOGISTIKS ΔΙΕΘΝΕΙΣ ΜΕΤΑΦΟΡΕΣ ΑΥΤΟΚΙΝΗΤΩΝ AUTO TRANSPORT GREECE - 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58" name="Picture 34" descr="SP TRANS OHG - Φωτογραφίες | Μεταφορές Αυτοκινήτων στο Εξωτερικό - Από το  Εξωτερικό - Ειδικές Μεταφορές στην Ευρώπη - Μεταφορές Αυτοκινήτων στη  Γερμανία - Από Γερμανία - Μεταφορές Οχημάτων στην Ευρώπη -"/>
          <p:cNvPicPr>
            <a:picLocks noChangeAspect="1" noChangeArrowheads="1"/>
          </p:cNvPicPr>
          <p:nvPr/>
        </p:nvPicPr>
        <p:blipFill>
          <a:blip r:embed="rId8" cstate="print"/>
          <a:srcRect b="21122"/>
          <a:stretch>
            <a:fillRect/>
          </a:stretch>
        </p:blipFill>
        <p:spPr bwMode="auto">
          <a:xfrm>
            <a:off x="611560" y="5013176"/>
            <a:ext cx="2448272" cy="151121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1043608" y="4941168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Φορτηγό</a:t>
            </a:r>
            <a:endParaRPr lang="en-GB" b="1" dirty="0"/>
          </a:p>
        </p:txBody>
      </p:sp>
      <p:pic>
        <p:nvPicPr>
          <p:cNvPr id="1060" name="Picture 36" descr="Maqueta Globo Aerostatic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5085184"/>
            <a:ext cx="2376264" cy="1440160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3995936" y="5085184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αερόστατο</a:t>
            </a:r>
            <a:endParaRPr lang="en-GB" sz="2000" b="1" dirty="0"/>
          </a:p>
        </p:txBody>
      </p:sp>
      <p:pic>
        <p:nvPicPr>
          <p:cNvPr id="1062" name="Picture 38" descr="Earthmoving Στοκ Εικονογραφήσεις, Vectors, &amp; Clipart – (207 Στοκ  Εικονογραφήσεις)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72201" y="5085184"/>
            <a:ext cx="2234612" cy="1412775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6660232" y="5013176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εκσκαφέας</a:t>
            </a:r>
            <a:endParaRPr lang="en-GB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1977</Template>
  <TotalTime>100</TotalTime>
  <Words>59</Words>
  <Application>Microsoft Office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Diseño predeterminado</vt:lpstr>
      <vt:lpstr>Μελέτη Περιβάλλοντος Γ’Δημοτικού</vt:lpstr>
      <vt:lpstr>Με τι κυκλοφορούμε ή ταξιδεύουμε;</vt:lpstr>
      <vt:lpstr>Slide 3</vt:lpstr>
      <vt:lpstr>Τα μέσα μεταφοράς άλλοτε</vt:lpstr>
      <vt:lpstr>Τα μέσα μεταφοράς άλλοτε</vt:lpstr>
      <vt:lpstr>Τότε και σήμερα</vt:lpstr>
      <vt:lpstr>Τότε και σήμερα</vt:lpstr>
      <vt:lpstr>Μέσο συγκοινωνίας ή μεταφοράς;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Μελέτη Περιβάλλοντος Γ’Δημοτικού</dc:title>
  <dc:creator>evina tz</dc:creator>
  <cp:lastModifiedBy>evina tz</cp:lastModifiedBy>
  <cp:revision>11</cp:revision>
  <dcterms:created xsi:type="dcterms:W3CDTF">2020-11-28T11:38:12Z</dcterms:created>
  <dcterms:modified xsi:type="dcterms:W3CDTF">2020-12-03T10:04:28Z</dcterms:modified>
</cp:coreProperties>
</file>