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74" r:id="rId7"/>
    <p:sldId id="275" r:id="rId8"/>
    <p:sldId id="283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73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askevi Fragopoulou" initials="PF" lastIdx="4" clrIdx="0">
    <p:extLst>
      <p:ext uri="{19B8F6BF-5375-455C-9EA6-DF929625EA0E}">
        <p15:presenceInfo xmlns:p15="http://schemas.microsoft.com/office/powerpoint/2012/main" userId="S-1-5-21-676814388-1321436977-1990613996-14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94F"/>
    <a:srgbClr val="F6C646"/>
    <a:srgbClr val="E35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askevi Fragopoulou" userId="1ff75c93-71a1-46a6-a1a7-03ad701fb8ae" providerId="ADAL" clId="{B3084B1B-4DE2-43E2-96C6-9CBA02106FDA}"/>
    <pc:docChg chg="custSel modSld">
      <pc:chgData name="Paraskevi Fragopoulou" userId="1ff75c93-71a1-46a6-a1a7-03ad701fb8ae" providerId="ADAL" clId="{B3084B1B-4DE2-43E2-96C6-9CBA02106FDA}" dt="2023-01-23T12:24:50.082" v="93"/>
      <pc:docMkLst>
        <pc:docMk/>
      </pc:docMkLst>
      <pc:sldChg chg="addCm modCm">
        <pc:chgData name="Paraskevi Fragopoulou" userId="1ff75c93-71a1-46a6-a1a7-03ad701fb8ae" providerId="ADAL" clId="{B3084B1B-4DE2-43E2-96C6-9CBA02106FDA}" dt="2023-01-23T12:18:57.318" v="1"/>
        <pc:sldMkLst>
          <pc:docMk/>
          <pc:sldMk cId="3074815060" sldId="256"/>
        </pc:sldMkLst>
      </pc:sldChg>
      <pc:sldChg chg="addCm modCm">
        <pc:chgData name="Paraskevi Fragopoulou" userId="1ff75c93-71a1-46a6-a1a7-03ad701fb8ae" providerId="ADAL" clId="{B3084B1B-4DE2-43E2-96C6-9CBA02106FDA}" dt="2023-01-23T12:24:50.082" v="93"/>
        <pc:sldMkLst>
          <pc:docMk/>
          <pc:sldMk cId="784898003" sldId="273"/>
        </pc:sldMkLst>
      </pc:sldChg>
      <pc:sldChg chg="modSp addCm delCm modCm">
        <pc:chgData name="Paraskevi Fragopoulou" userId="1ff75c93-71a1-46a6-a1a7-03ad701fb8ae" providerId="ADAL" clId="{B3084B1B-4DE2-43E2-96C6-9CBA02106FDA}" dt="2023-01-23T12:21:21.531" v="38" actId="313"/>
        <pc:sldMkLst>
          <pc:docMk/>
          <pc:sldMk cId="2896191129" sldId="275"/>
        </pc:sldMkLst>
        <pc:spChg chg="mod">
          <ac:chgData name="Paraskevi Fragopoulou" userId="1ff75c93-71a1-46a6-a1a7-03ad701fb8ae" providerId="ADAL" clId="{B3084B1B-4DE2-43E2-96C6-9CBA02106FDA}" dt="2023-01-23T12:21:11.721" v="34" actId="1037"/>
          <ac:spMkLst>
            <pc:docMk/>
            <pc:sldMk cId="2896191129" sldId="275"/>
            <ac:spMk id="2" creationId="{00000000-0000-0000-0000-000000000000}"/>
          </ac:spMkLst>
        </pc:spChg>
        <pc:spChg chg="mod">
          <ac:chgData name="Paraskevi Fragopoulou" userId="1ff75c93-71a1-46a6-a1a7-03ad701fb8ae" providerId="ADAL" clId="{B3084B1B-4DE2-43E2-96C6-9CBA02106FDA}" dt="2023-01-23T12:21:21.531" v="38" actId="313"/>
          <ac:spMkLst>
            <pc:docMk/>
            <pc:sldMk cId="2896191129" sldId="275"/>
            <ac:spMk id="7" creationId="{E82444EB-8AD9-4FC6-8F07-CC87B0412F9D}"/>
          </ac:spMkLst>
        </pc:spChg>
      </pc:sldChg>
      <pc:sldChg chg="modSp">
        <pc:chgData name="Paraskevi Fragopoulou" userId="1ff75c93-71a1-46a6-a1a7-03ad701fb8ae" providerId="ADAL" clId="{B3084B1B-4DE2-43E2-96C6-9CBA02106FDA}" dt="2023-01-23T12:22:26.063" v="69" actId="20577"/>
        <pc:sldMkLst>
          <pc:docMk/>
          <pc:sldMk cId="2049333952" sldId="276"/>
        </pc:sldMkLst>
        <pc:spChg chg="mod">
          <ac:chgData name="Paraskevi Fragopoulou" userId="1ff75c93-71a1-46a6-a1a7-03ad701fb8ae" providerId="ADAL" clId="{B3084B1B-4DE2-43E2-96C6-9CBA02106FDA}" dt="2023-01-23T12:22:26.063" v="69" actId="20577"/>
          <ac:spMkLst>
            <pc:docMk/>
            <pc:sldMk cId="2049333952" sldId="276"/>
            <ac:spMk id="2" creationId="{00000000-0000-0000-0000-000000000000}"/>
          </ac:spMkLst>
        </pc:spChg>
      </pc:sldChg>
      <pc:sldChg chg="modSp">
        <pc:chgData name="Paraskevi Fragopoulou" userId="1ff75c93-71a1-46a6-a1a7-03ad701fb8ae" providerId="ADAL" clId="{B3084B1B-4DE2-43E2-96C6-9CBA02106FDA}" dt="2023-01-23T12:23:19.655" v="76" actId="20577"/>
        <pc:sldMkLst>
          <pc:docMk/>
          <pc:sldMk cId="3998813686" sldId="279"/>
        </pc:sldMkLst>
        <pc:spChg chg="mod">
          <ac:chgData name="Paraskevi Fragopoulou" userId="1ff75c93-71a1-46a6-a1a7-03ad701fb8ae" providerId="ADAL" clId="{B3084B1B-4DE2-43E2-96C6-9CBA02106FDA}" dt="2023-01-23T12:23:19.655" v="76" actId="20577"/>
          <ac:spMkLst>
            <pc:docMk/>
            <pc:sldMk cId="3998813686" sldId="279"/>
            <ac:spMk id="3" creationId="{00000000-0000-0000-0000-000000000000}"/>
          </ac:spMkLst>
        </pc:spChg>
      </pc:sldChg>
      <pc:sldChg chg="modSp">
        <pc:chgData name="Paraskevi Fragopoulou" userId="1ff75c93-71a1-46a6-a1a7-03ad701fb8ae" providerId="ADAL" clId="{B3084B1B-4DE2-43E2-96C6-9CBA02106FDA}" dt="2023-01-23T12:24:02.437" v="82" actId="20577"/>
        <pc:sldMkLst>
          <pc:docMk/>
          <pc:sldMk cId="1833712844" sldId="281"/>
        </pc:sldMkLst>
        <pc:spChg chg="mod">
          <ac:chgData name="Paraskevi Fragopoulou" userId="1ff75c93-71a1-46a6-a1a7-03ad701fb8ae" providerId="ADAL" clId="{B3084B1B-4DE2-43E2-96C6-9CBA02106FDA}" dt="2023-01-23T12:24:02.437" v="82" actId="20577"/>
          <ac:spMkLst>
            <pc:docMk/>
            <pc:sldMk cId="1833712844" sldId="281"/>
            <ac:spMk id="3" creationId="{00000000-0000-0000-0000-000000000000}"/>
          </ac:spMkLst>
        </pc:spChg>
      </pc:sldChg>
      <pc:sldChg chg="modSp">
        <pc:chgData name="Paraskevi Fragopoulou" userId="1ff75c93-71a1-46a6-a1a7-03ad701fb8ae" providerId="ADAL" clId="{B3084B1B-4DE2-43E2-96C6-9CBA02106FDA}" dt="2023-01-23T12:24:26.666" v="91" actId="20577"/>
        <pc:sldMkLst>
          <pc:docMk/>
          <pc:sldMk cId="3158867358" sldId="282"/>
        </pc:sldMkLst>
        <pc:spChg chg="mod">
          <ac:chgData name="Paraskevi Fragopoulou" userId="1ff75c93-71a1-46a6-a1a7-03ad701fb8ae" providerId="ADAL" clId="{B3084B1B-4DE2-43E2-96C6-9CBA02106FDA}" dt="2023-01-23T12:24:26.666" v="91" actId="20577"/>
          <ac:spMkLst>
            <pc:docMk/>
            <pc:sldMk cId="3158867358" sldId="282"/>
            <ac:spMk id="2" creationId="{00000000-0000-0000-0000-000000000000}"/>
          </ac:spMkLst>
        </pc:spChg>
      </pc:sldChg>
      <pc:sldChg chg="modSp">
        <pc:chgData name="Paraskevi Fragopoulou" userId="1ff75c93-71a1-46a6-a1a7-03ad701fb8ae" providerId="ADAL" clId="{B3084B1B-4DE2-43E2-96C6-9CBA02106FDA}" dt="2023-01-23T12:21:59.825" v="65" actId="1037"/>
        <pc:sldMkLst>
          <pc:docMk/>
          <pc:sldMk cId="19609291" sldId="283"/>
        </pc:sldMkLst>
        <pc:spChg chg="mod">
          <ac:chgData name="Paraskevi Fragopoulou" userId="1ff75c93-71a1-46a6-a1a7-03ad701fb8ae" providerId="ADAL" clId="{B3084B1B-4DE2-43E2-96C6-9CBA02106FDA}" dt="2023-01-23T12:21:59.825" v="65" actId="1037"/>
          <ac:spMkLst>
            <pc:docMk/>
            <pc:sldMk cId="19609291" sldId="283"/>
            <ac:spMk id="2" creationId="{00000000-0000-0000-0000-000000000000}"/>
          </ac:spMkLst>
        </pc:spChg>
        <pc:spChg chg="mod">
          <ac:chgData name="Paraskevi Fragopoulou" userId="1ff75c93-71a1-46a6-a1a7-03ad701fb8ae" providerId="ADAL" clId="{B3084B1B-4DE2-43E2-96C6-9CBA02106FDA}" dt="2023-01-23T12:21:42.720" v="46" actId="313"/>
          <ac:spMkLst>
            <pc:docMk/>
            <pc:sldMk cId="19609291" sldId="283"/>
            <ac:spMk id="7" creationId="{E82444EB-8AD9-4FC6-8F07-CC87B0412F9D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23T14:18:46.674" idx="1">
    <p:pos x="10" y="10"/>
    <p:text>Διαδίκτυο (κεφαλαίο)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23T14:24:36.250" idx="4">
    <p:pos x="10" y="10"/>
    <p:text>Προσοχή σε αυτό το slide, δεν είναι το τελικό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02DA3-3403-4B1A-92C4-DA6B8B9ABD2B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CDD2C-ECB8-4584-AAF5-2175803596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55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CDD2C-ECB8-4584-AAF5-21758035964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11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 </a:t>
            </a:r>
            <a:r>
              <a:rPr lang="en-US" dirty="0" err="1">
                <a:cs typeface="Calibri"/>
              </a:rPr>
              <a:t>στόχος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να κατα</a:t>
            </a:r>
            <a:r>
              <a:rPr lang="en-US" dirty="0" err="1">
                <a:cs typeface="Calibri"/>
              </a:rPr>
              <a:t>λά</a:t>
            </a:r>
            <a:r>
              <a:rPr lang="en-US" dirty="0">
                <a:cs typeface="Calibri"/>
              </a:rPr>
              <a:t>β</a:t>
            </a:r>
            <a:r>
              <a:rPr lang="en-US" dirty="0" err="1">
                <a:cs typeface="Calibri"/>
              </a:rPr>
              <a:t>ουν</a:t>
            </a:r>
            <a:r>
              <a:rPr lang="en-US" dirty="0">
                <a:cs typeface="Calibri"/>
              </a:rPr>
              <a:t> τα </a:t>
            </a:r>
            <a:r>
              <a:rPr lang="en-US" dirty="0" err="1">
                <a:cs typeface="Calibri"/>
              </a:rPr>
              <a:t>μικρά</a:t>
            </a:r>
            <a:r>
              <a:rPr lang="en-US" dirty="0">
                <a:cs typeface="Calibri"/>
              </a:rPr>
              <a:t> πα</a:t>
            </a:r>
            <a:r>
              <a:rPr lang="en-US" dirty="0" err="1">
                <a:cs typeface="Calibri"/>
              </a:rPr>
              <a:t>ιδιά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οτι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στο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δι</a:t>
            </a:r>
            <a:r>
              <a:rPr lang="en-US" dirty="0">
                <a:cs typeface="Calibri"/>
              </a:rPr>
              <a:t>α</a:t>
            </a:r>
            <a:r>
              <a:rPr lang="en-US" dirty="0" err="1">
                <a:cs typeface="Calibri"/>
              </a:rPr>
              <a:t>δίκτυο</a:t>
            </a:r>
            <a:r>
              <a:rPr lang="en-US" dirty="0">
                <a:cs typeface="Calibri"/>
              </a:rPr>
              <a:t> μπ</a:t>
            </a:r>
            <a:r>
              <a:rPr lang="en-US" dirty="0" err="1">
                <a:cs typeface="Calibri"/>
              </a:rPr>
              <a:t>ορεί</a:t>
            </a:r>
            <a:r>
              <a:rPr lang="en-US" dirty="0">
                <a:cs typeface="Calibri"/>
              </a:rPr>
              <a:t> κα</a:t>
            </a:r>
            <a:r>
              <a:rPr lang="en-US" dirty="0" err="1">
                <a:cs typeface="Calibri"/>
              </a:rPr>
              <a:t>νείς</a:t>
            </a:r>
            <a:r>
              <a:rPr lang="en-US" dirty="0">
                <a:cs typeface="Calibri"/>
              </a:rPr>
              <a:t> να </a:t>
            </a:r>
            <a:r>
              <a:rPr lang="en-US" dirty="0" err="1">
                <a:cs typeface="Calibri"/>
              </a:rPr>
              <a:t>γράψει</a:t>
            </a:r>
            <a:r>
              <a:rPr lang="en-US" dirty="0">
                <a:cs typeface="Calibri"/>
              </a:rPr>
              <a:t> και </a:t>
            </a:r>
            <a:r>
              <a:rPr lang="en-US" dirty="0" err="1">
                <a:cs typeface="Calibri"/>
              </a:rPr>
              <a:t>ψέμμ</a:t>
            </a:r>
            <a:r>
              <a:rPr lang="en-US" dirty="0">
                <a:cs typeface="Calibri"/>
              </a:rPr>
              <a:t>ατα. </a:t>
            </a:r>
            <a:r>
              <a:rPr lang="en-US" dirty="0" err="1">
                <a:cs typeface="Calibri"/>
              </a:rPr>
              <a:t>Δεν</a:t>
            </a:r>
            <a:r>
              <a:rPr lang="en-US" dirty="0">
                <a:cs typeface="Calibri"/>
              </a:rPr>
              <a:t> υπ</a:t>
            </a:r>
            <a:r>
              <a:rPr lang="en-US" dirty="0" err="1">
                <a:cs typeface="Calibri"/>
              </a:rPr>
              <a:t>άρχει</a:t>
            </a:r>
            <a:r>
              <a:rPr lang="en-US" dirty="0">
                <a:cs typeface="Calibri"/>
              </a:rPr>
              <a:t> κα</a:t>
            </a:r>
            <a:r>
              <a:rPr lang="en-US" dirty="0" err="1">
                <a:cs typeface="Calibri"/>
              </a:rPr>
              <a:t>νέν</a:t>
            </a:r>
            <a:r>
              <a:rPr lang="en-US" dirty="0">
                <a:cs typeface="Calibri"/>
              </a:rPr>
              <a:t>ας </a:t>
            </a:r>
            <a:r>
              <a:rPr lang="en-US" dirty="0" err="1">
                <a:cs typeface="Calibri"/>
              </a:rPr>
              <a:t>έλεγχος</a:t>
            </a:r>
            <a:r>
              <a:rPr lang="en-US" dirty="0"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CDD2C-ECB8-4584-AAF5-21758035964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28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Συγγρ</a:t>
            </a:r>
            <a:r>
              <a:rPr lang="en-US" dirty="0">
                <a:cs typeface="Calibri"/>
              </a:rPr>
              <a:t>α</a:t>
            </a:r>
            <a:r>
              <a:rPr lang="en-US" dirty="0" err="1">
                <a:cs typeface="Calibri"/>
              </a:rPr>
              <a:t>φέ</a:t>
            </a:r>
            <a:r>
              <a:rPr lang="en-US" dirty="0">
                <a:cs typeface="Calibri"/>
              </a:rPr>
              <a:t>ας </a:t>
            </a:r>
            <a:r>
              <a:rPr lang="en-US" dirty="0" err="1">
                <a:cs typeface="Calibri"/>
              </a:rPr>
              <a:t>του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δι</a:t>
            </a:r>
            <a:r>
              <a:rPr lang="en-US" dirty="0">
                <a:cs typeface="Calibri"/>
              </a:rPr>
              <a:t>α</a:t>
            </a:r>
            <a:r>
              <a:rPr lang="en-US" dirty="0" err="1">
                <a:cs typeface="Calibri"/>
              </a:rPr>
              <a:t>δικτύου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είμ</a:t>
            </a:r>
            <a:r>
              <a:rPr lang="en-US" dirty="0">
                <a:cs typeface="Calibri"/>
              </a:rPr>
              <a:t>α</a:t>
            </a:r>
            <a:r>
              <a:rPr lang="en-US" dirty="0" err="1">
                <a:cs typeface="Calibri"/>
              </a:rPr>
              <a:t>στε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όλοι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εμείς</a:t>
            </a:r>
            <a:r>
              <a:rPr lang="en-US" dirty="0">
                <a:cs typeface="Calibri"/>
              </a:rPr>
              <a:t>. Ο κα</a:t>
            </a:r>
            <a:r>
              <a:rPr lang="en-US" dirty="0" err="1">
                <a:cs typeface="Calibri"/>
              </a:rPr>
              <a:t>θέν</a:t>
            </a:r>
            <a:r>
              <a:rPr lang="en-US" dirty="0">
                <a:cs typeface="Calibri"/>
              </a:rPr>
              <a:t>ας μπ</a:t>
            </a:r>
            <a:r>
              <a:rPr lang="en-US" dirty="0" err="1">
                <a:cs typeface="Calibri"/>
              </a:rPr>
              <a:t>ορεί</a:t>
            </a:r>
            <a:r>
              <a:rPr lang="en-US" dirty="0">
                <a:cs typeface="Calibri"/>
              </a:rPr>
              <a:t> να </a:t>
            </a:r>
            <a:r>
              <a:rPr lang="en-US" dirty="0" err="1">
                <a:cs typeface="Calibri"/>
              </a:rPr>
              <a:t>γράψει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οτι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θέλει</a:t>
            </a:r>
            <a:r>
              <a:rPr lang="en-US" dirty="0">
                <a:cs typeface="Calibri"/>
              </a:rPr>
              <a:t> α</a:t>
            </a:r>
            <a:r>
              <a:rPr lang="en-US" dirty="0" err="1">
                <a:cs typeface="Calibri"/>
              </a:rPr>
              <a:t>κόμ</a:t>
            </a:r>
            <a:r>
              <a:rPr lang="en-US" dirty="0">
                <a:cs typeface="Calibri"/>
              </a:rPr>
              <a:t>α και αν </a:t>
            </a:r>
            <a:r>
              <a:rPr lang="en-US" dirty="0" err="1">
                <a:cs typeface="Calibri"/>
              </a:rPr>
              <a:t>δεν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</a:t>
            </a:r>
            <a:r>
              <a:rPr lang="en-US" dirty="0" err="1">
                <a:cs typeface="Calibri"/>
              </a:rPr>
              <a:t>ειδικός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σε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κά</a:t>
            </a:r>
            <a:r>
              <a:rPr lang="en-US" dirty="0">
                <a:cs typeface="Calibri"/>
              </a:rPr>
              <a:t>π</a:t>
            </a:r>
            <a:r>
              <a:rPr lang="en-US" dirty="0" err="1">
                <a:cs typeface="Calibri"/>
              </a:rPr>
              <a:t>οιο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θέμ</a:t>
            </a:r>
            <a:r>
              <a:rPr lang="en-US" dirty="0">
                <a:cs typeface="Calibri"/>
              </a:rPr>
              <a:t>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CDD2C-ECB8-4584-AAF5-21758035964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47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Το</a:t>
            </a:r>
            <a:r>
              <a:rPr lang="en-US" dirty="0">
                <a:cs typeface="Calibri"/>
              </a:rPr>
              <a:t> π</a:t>
            </a:r>
            <a:r>
              <a:rPr lang="en-US" dirty="0" err="1">
                <a:cs typeface="Calibri"/>
              </a:rPr>
              <a:t>ρώτο</a:t>
            </a:r>
            <a:r>
              <a:rPr lang="en-US" dirty="0">
                <a:cs typeface="Calibri"/>
              </a:rPr>
              <a:t> πα</a:t>
            </a:r>
            <a:r>
              <a:rPr lang="en-US" dirty="0" err="1">
                <a:cs typeface="Calibri"/>
              </a:rPr>
              <a:t>ράδειγμ</a:t>
            </a:r>
            <a:r>
              <a:rPr lang="en-US" dirty="0">
                <a:cs typeface="Calibri"/>
              </a:rPr>
              <a:t>α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η α</a:t>
            </a:r>
            <a:r>
              <a:rPr lang="en-US" dirty="0" err="1">
                <a:cs typeface="Calibri"/>
              </a:rPr>
              <a:t>λήθει</a:t>
            </a:r>
            <a:r>
              <a:rPr lang="en-US" dirty="0">
                <a:cs typeface="Calibri"/>
              </a:rPr>
              <a:t>α, </a:t>
            </a:r>
            <a:r>
              <a:rPr lang="en-US" dirty="0" err="1">
                <a:cs typeface="Calibri"/>
              </a:rPr>
              <a:t>το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δεύτερο</a:t>
            </a:r>
            <a:r>
              <a:rPr lang="en-US" dirty="0">
                <a:cs typeface="Calibri"/>
              </a:rPr>
              <a:t> πα</a:t>
            </a:r>
            <a:r>
              <a:rPr lang="en-US" dirty="0" err="1">
                <a:cs typeface="Calibri"/>
              </a:rPr>
              <a:t>ράδειγμ</a:t>
            </a:r>
            <a:r>
              <a:rPr lang="en-US" dirty="0">
                <a:cs typeface="Calibri"/>
              </a:rPr>
              <a:t>α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</a:t>
            </a:r>
            <a:r>
              <a:rPr lang="en-US" dirty="0" err="1">
                <a:cs typeface="Calibri"/>
              </a:rPr>
              <a:t>ψέμμ</a:t>
            </a:r>
            <a:r>
              <a:rPr lang="en-US" dirty="0">
                <a:cs typeface="Calibri"/>
              </a:rPr>
              <a:t>ατα και </a:t>
            </a:r>
            <a:r>
              <a:rPr lang="en-US" dirty="0" err="1">
                <a:cs typeface="Calibri"/>
              </a:rPr>
              <a:t>το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τρίτο</a:t>
            </a:r>
            <a:r>
              <a:rPr lang="en-US" dirty="0">
                <a:cs typeface="Calibri"/>
              </a:rPr>
              <a:t> πα</a:t>
            </a:r>
            <a:r>
              <a:rPr lang="en-US" dirty="0" err="1">
                <a:cs typeface="Calibri"/>
              </a:rPr>
              <a:t>ράδειγμ</a:t>
            </a:r>
            <a:r>
              <a:rPr lang="en-US" dirty="0">
                <a:cs typeface="Calibri"/>
              </a:rPr>
              <a:t>α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η άπ</a:t>
            </a:r>
            <a:r>
              <a:rPr lang="en-US" dirty="0" err="1">
                <a:cs typeface="Calibri"/>
              </a:rPr>
              <a:t>οψη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του</a:t>
            </a:r>
            <a:r>
              <a:rPr lang="en-US" dirty="0">
                <a:cs typeface="Calibri"/>
              </a:rPr>
              <a:t> α</a:t>
            </a:r>
            <a:r>
              <a:rPr lang="en-US" dirty="0" err="1">
                <a:cs typeface="Calibri"/>
              </a:rPr>
              <a:t>νθρώ</a:t>
            </a:r>
            <a:r>
              <a:rPr lang="en-US" dirty="0">
                <a:cs typeface="Calibri"/>
              </a:rPr>
              <a:t>π</a:t>
            </a:r>
            <a:r>
              <a:rPr lang="en-US" dirty="0" err="1">
                <a:cs typeface="Calibri"/>
              </a:rPr>
              <a:t>ου</a:t>
            </a:r>
            <a:r>
              <a:rPr lang="en-US" dirty="0">
                <a:cs typeface="Calibri"/>
              </a:rPr>
              <a:t> π</a:t>
            </a:r>
            <a:r>
              <a:rPr lang="en-US" dirty="0" err="1">
                <a:cs typeface="Calibri"/>
              </a:rPr>
              <a:t>ου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το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γράφει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γι</a:t>
            </a:r>
            <a:r>
              <a:rPr lang="en-US" dirty="0">
                <a:cs typeface="Calibri"/>
              </a:rPr>
              <a:t>α </a:t>
            </a:r>
            <a:r>
              <a:rPr lang="en-US" dirty="0" err="1">
                <a:cs typeface="Calibri"/>
              </a:rPr>
              <a:t>τις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κουκου</a:t>
            </a:r>
            <a:r>
              <a:rPr lang="en-US" dirty="0">
                <a:cs typeface="Calibri"/>
              </a:rPr>
              <a:t>β</a:t>
            </a:r>
            <a:r>
              <a:rPr lang="en-US" dirty="0" err="1">
                <a:cs typeface="Calibri"/>
              </a:rPr>
              <a:t>άγιες.Δεν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</a:t>
            </a:r>
            <a:r>
              <a:rPr lang="en-US" dirty="0" err="1">
                <a:cs typeface="Calibri"/>
              </a:rPr>
              <a:t>ούτε</a:t>
            </a:r>
            <a:r>
              <a:rPr lang="en-US" dirty="0">
                <a:cs typeface="Calibri"/>
              </a:rPr>
              <a:t> α</a:t>
            </a:r>
            <a:r>
              <a:rPr lang="en-US" dirty="0" err="1">
                <a:cs typeface="Calibri"/>
              </a:rPr>
              <a:t>λήθει</a:t>
            </a:r>
            <a:r>
              <a:rPr lang="en-US" dirty="0">
                <a:cs typeface="Calibri"/>
              </a:rPr>
              <a:t>α, </a:t>
            </a:r>
            <a:r>
              <a:rPr lang="en-US" dirty="0" err="1">
                <a:cs typeface="Calibri"/>
              </a:rPr>
              <a:t>ούτε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ψέμμ</a:t>
            </a:r>
            <a:r>
              <a:rPr lang="en-US" dirty="0">
                <a:cs typeface="Calibri"/>
              </a:rPr>
              <a:t>ατα,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άπ</a:t>
            </a:r>
            <a:r>
              <a:rPr lang="en-US" dirty="0" err="1">
                <a:cs typeface="Calibri"/>
              </a:rPr>
              <a:t>οψη</a:t>
            </a:r>
            <a:r>
              <a:rPr lang="en-US" dirty="0">
                <a:cs typeface="Calibri"/>
              </a:rPr>
              <a:t>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CDD2C-ECB8-4584-AAF5-2175803596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15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34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407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346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818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269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73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82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2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12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18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36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11C8-74BB-45B6-9C23-3B9A74E88408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32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3KIA0UmhU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ferinternet4kids.gr/vivlia/o-papakis-detectiv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66D73-6A72-418A-87FC-C82E549E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E3E3C-4D82-4A5B-AA27-7E24199F6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60" y="1973225"/>
            <a:ext cx="3067621" cy="5369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8421"/>
            <a:ext cx="9144000" cy="238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E35E37"/>
                </a:solidFill>
                <a:latin typeface="+mn-lt"/>
              </a:rPr>
              <a:t>Γίνομαι Ντετέκτιβ </a:t>
            </a:r>
            <a:br>
              <a:rPr lang="el-GR" b="1" dirty="0">
                <a:solidFill>
                  <a:srgbClr val="E35E37"/>
                </a:solidFill>
                <a:latin typeface="+mn-lt"/>
              </a:rPr>
            </a:br>
            <a:r>
              <a:rPr lang="el-GR" b="1" dirty="0">
                <a:solidFill>
                  <a:srgbClr val="E35E37"/>
                </a:solidFill>
                <a:latin typeface="+mn-lt"/>
              </a:rPr>
              <a:t>στο διαδίκτυο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3484"/>
            <a:ext cx="9144000" cy="1655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b="1" i="1" dirty="0">
                <a:solidFill>
                  <a:srgbClr val="6A594F"/>
                </a:solidFill>
              </a:rPr>
              <a:t>Για μικρά παιδιά </a:t>
            </a:r>
            <a:endParaRPr lang="fr-FR" b="1" i="1" dirty="0">
              <a:solidFill>
                <a:srgbClr val="6A594F"/>
              </a:solidFill>
            </a:endParaRPr>
          </a:p>
          <a:p>
            <a:pPr>
              <a:spcBef>
                <a:spcPts val="0"/>
              </a:spcBef>
            </a:pPr>
            <a:r>
              <a:rPr lang="el-GR" b="1" i="1" dirty="0">
                <a:solidFill>
                  <a:srgbClr val="6A594F"/>
                </a:solidFill>
              </a:rPr>
              <a:t>Νηπιαγωγείου/Δημοτικού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36121-C772-4516-A4CF-E36E8AC86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77" y="-579476"/>
            <a:ext cx="4538135" cy="25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5E3DA4B-28F5-4F5B-A2E0-41524878C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662" y="1762871"/>
            <a:ext cx="6185926" cy="3970079"/>
          </a:xfrm>
        </p:spPr>
        <p:txBody>
          <a:bodyPr>
            <a:normAutofit/>
          </a:bodyPr>
          <a:lstStyle/>
          <a:p>
            <a:r>
              <a:rPr lang="el-GR" sz="4000" dirty="0"/>
              <a:t>Να το πει αμέσως στη δασκάλα! Σίγουρα θα πάρει τον καλύτερο βαθμό!</a:t>
            </a:r>
            <a:endParaRPr lang="fr-FR" sz="4000" dirty="0"/>
          </a:p>
          <a:p>
            <a:pPr>
              <a:spcBef>
                <a:spcPts val="2400"/>
              </a:spcBef>
            </a:pPr>
            <a:r>
              <a:rPr lang="el-GR" sz="4000" dirty="0"/>
              <a:t>Να ρωτήσει τη μαμά του ή τον μπαμπά του αν ισχύει κάτι τέτοιο</a:t>
            </a:r>
            <a:r>
              <a:rPr lang="en-US" sz="4000" dirty="0"/>
              <a:t>.</a:t>
            </a:r>
            <a:endParaRPr lang="el-GR" sz="4000" dirty="0"/>
          </a:p>
          <a:p>
            <a:endParaRPr lang="el-GR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0C93E-8F4A-4088-843B-FDF7B9D90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67" y="1762872"/>
            <a:ext cx="3361485" cy="39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9B694EF-11A7-4868-A75D-7E600E5B1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741" y="1118161"/>
            <a:ext cx="8709213" cy="1876051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Τι πρέπει να κάνεις αν δεις κάτι ανησυχητικό ή τρομακτικό στο διαδίκτυο;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176" y="2994212"/>
            <a:ext cx="9327778" cy="4351338"/>
          </a:xfrm>
        </p:spPr>
        <p:txBody>
          <a:bodyPr>
            <a:normAutofit/>
          </a:bodyPr>
          <a:lstStyle/>
          <a:p>
            <a:r>
              <a:rPr lang="el-GR" sz="3600" dirty="0"/>
              <a:t>Πες το σε κάποιον ενήλικα που εμπιστεύεσαι.</a:t>
            </a:r>
          </a:p>
          <a:p>
            <a:r>
              <a:rPr lang="el-GR" sz="3600" dirty="0"/>
              <a:t>Μην το δείξεις σε κάποιο φίλο σου γιατί μπορεί να αναστατωθεί και εκείνος.</a:t>
            </a:r>
          </a:p>
          <a:p>
            <a:r>
              <a:rPr lang="el-GR" sz="3600" dirty="0"/>
              <a:t>Αν περάσουν κάποιες μέρες και είσαι ακόμα ανήσυχος ξαναπές το σε κάποιον ενήλικα.</a:t>
            </a:r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83371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BEE7DA-AC3E-4572-AFED-02A50586A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436" y="1261595"/>
            <a:ext cx="8346140" cy="1325563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+mn-lt"/>
              </a:rPr>
              <a:t>Ποια καλή συμβουλή μπορεί να δώσει η Σοφή Κουκουβάγια στο @Παπάκη για να χρησιμοποιεί με ασφάλεια το διαδίκτυο;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DDBBB-50EF-40E3-9134-D70E6C849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94" y="2576389"/>
            <a:ext cx="3550024" cy="3487821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2CEFB51F-A42F-4C41-A718-EBD8D83830A7}"/>
              </a:ext>
            </a:extLst>
          </p:cNvPr>
          <p:cNvSpPr/>
          <p:nvPr/>
        </p:nvSpPr>
        <p:spPr>
          <a:xfrm>
            <a:off x="7754471" y="2587158"/>
            <a:ext cx="2438398" cy="2280677"/>
          </a:xfrm>
          <a:prstGeom prst="wedgeEllipseCallout">
            <a:avLst>
              <a:gd name="adj1" fmla="val -77893"/>
              <a:gd name="adj2" fmla="val -11057"/>
            </a:avLst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176" cy="26043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2818859"/>
            <a:ext cx="12192001" cy="1901040"/>
            <a:chOff x="-1" y="2818859"/>
            <a:chExt cx="12192001" cy="19010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818859"/>
              <a:ext cx="12192001" cy="19010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110588" y="3148553"/>
              <a:ext cx="2797742" cy="8295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Content Placeholder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3212387"/>
              <a:ext cx="2492919" cy="701890"/>
            </a:xfrm>
            <a:prstGeom prst="rect">
              <a:avLst/>
            </a:prstGeom>
          </p:spPr>
        </p:pic>
      </p:grp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A3EA3B4-F203-4E96-9740-FBA97838C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E2BC0F-35B6-4AD5-9143-1E33D6BBC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1081" y="3819130"/>
            <a:ext cx="2739838" cy="824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b="1" dirty="0"/>
              <a:t>Γιατί ΝΑΙ;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05DFC4-8731-411D-812A-53EEAE3613E0}"/>
              </a:ext>
            </a:extLst>
          </p:cNvPr>
          <p:cNvSpPr/>
          <p:nvPr/>
        </p:nvSpPr>
        <p:spPr>
          <a:xfrm>
            <a:off x="1577788" y="1287016"/>
            <a:ext cx="92695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dirty="0"/>
              <a:t>Μπορούμε να εμπιστευτούμε όλα όσα διαβάζουμε ή βλέπουμε στο διαδίκτυο;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6DE32A-C3D5-457E-B896-59EAB4B9B561}"/>
              </a:ext>
            </a:extLst>
          </p:cNvPr>
          <p:cNvSpPr txBox="1">
            <a:spLocks/>
          </p:cNvSpPr>
          <p:nvPr/>
        </p:nvSpPr>
        <p:spPr>
          <a:xfrm>
            <a:off x="7288306" y="3819130"/>
            <a:ext cx="2605367" cy="73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b="1" dirty="0"/>
              <a:t>Γιατί ΟΧΙ;</a:t>
            </a:r>
          </a:p>
        </p:txBody>
      </p:sp>
    </p:spTree>
    <p:extLst>
      <p:ext uri="{BB962C8B-B14F-4D97-AF65-F5344CB8AC3E}">
        <p14:creationId xmlns:p14="http://schemas.microsoft.com/office/powerpoint/2010/main" val="422061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3716E-7842-45D1-8649-4DE1837BA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32B09-3B77-41FA-AC65-48CADAF1D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14" y="1819838"/>
            <a:ext cx="5565317" cy="4251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462" y="1666618"/>
            <a:ext cx="4179794" cy="352476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Ποιος είναι ο συγγραφέας </a:t>
            </a:r>
            <a:br>
              <a:rPr lang="el-GR" sz="4000" b="1" dirty="0">
                <a:latin typeface="+mn-lt"/>
              </a:rPr>
            </a:br>
            <a:r>
              <a:rPr lang="el-GR" sz="4000" b="1" dirty="0">
                <a:latin typeface="+mn-lt"/>
              </a:rPr>
              <a:t>του διαδικτύου;</a:t>
            </a:r>
          </a:p>
        </p:txBody>
      </p:sp>
    </p:spTree>
    <p:extLst>
      <p:ext uri="{BB962C8B-B14F-4D97-AF65-F5344CB8AC3E}">
        <p14:creationId xmlns:p14="http://schemas.microsoft.com/office/powerpoint/2010/main" val="53442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E35E121-194E-447C-956D-37D43A6F9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087" y="965761"/>
            <a:ext cx="10515600" cy="1325563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Παραμύθι «Ο @Παπάκης Ντετέκτιβ»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444EB-8AD9-4FC6-8F07-CC87B0412F9D}"/>
              </a:ext>
            </a:extLst>
          </p:cNvPr>
          <p:cNvSpPr txBox="1"/>
          <p:nvPr/>
        </p:nvSpPr>
        <p:spPr>
          <a:xfrm>
            <a:off x="1174377" y="1921992"/>
            <a:ext cx="945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Ελάτε να διαβάσουμε το παραμύθι «Ο @Παπάκης Ντετέκτιβ»!</a:t>
            </a:r>
            <a:endParaRPr lang="en-US" dirty="0"/>
          </a:p>
        </p:txBody>
      </p:sp>
      <p:pic>
        <p:nvPicPr>
          <p:cNvPr id="11" name="Online Media 10" title="Ο @Παπάκης Ντετέκτιβ!">
            <a:hlinkClick r:id="" action="ppaction://media"/>
            <a:extLst>
              <a:ext uri="{FF2B5EF4-FFF2-40B4-BE49-F238E27FC236}">
                <a16:creationId xmlns:a16="http://schemas.microsoft.com/office/drawing/2014/main" id="{00E72974-2155-4F79-AA30-408F1D520C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82258" y="2389280"/>
            <a:ext cx="6227483" cy="35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E35E121-194E-447C-956D-37D43A6F9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642" y="965761"/>
            <a:ext cx="10515600" cy="1325563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Παραμύθι «Ο @Παπάκης Ντετέκτιβ»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32823-2B91-4932-BA26-FDC137BB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340">
            <a:off x="2362456" y="2151855"/>
            <a:ext cx="2514599" cy="35677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444EB-8AD9-4FC6-8F07-CC87B0412F9D}"/>
              </a:ext>
            </a:extLst>
          </p:cNvPr>
          <p:cNvSpPr txBox="1"/>
          <p:nvPr/>
        </p:nvSpPr>
        <p:spPr>
          <a:xfrm>
            <a:off x="5137288" y="2702304"/>
            <a:ext cx="5511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l-GR" dirty="0"/>
              <a:t>ο παραμύθι «Ο @Παπάκης Ντετέκτιβ» </a:t>
            </a:r>
          </a:p>
          <a:p>
            <a:pPr algn="ctr"/>
            <a:r>
              <a:rPr lang="el-GR" dirty="0"/>
              <a:t>μπορείτε να βρείτε και εδώ: </a:t>
            </a:r>
          </a:p>
          <a:p>
            <a:pPr algn="ctr"/>
            <a:r>
              <a:rPr lang="en-US" dirty="0">
                <a:hlinkClick r:id="rId4"/>
              </a:rPr>
              <a:t>https://saferinternet4kids.gr/vivlia/o-papakis-detective/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15EE96F-9802-4B8E-9781-3ABB12A44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BB3D0-D139-4C35-8BB8-1A8EC929EF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1"/>
          <a:stretch/>
        </p:blipFill>
        <p:spPr>
          <a:xfrm>
            <a:off x="6647489" y="1649505"/>
            <a:ext cx="4206871" cy="4428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2344876"/>
            <a:ext cx="5995416" cy="2567782"/>
          </a:xfrm>
        </p:spPr>
        <p:txBody>
          <a:bodyPr>
            <a:noAutofit/>
          </a:bodyPr>
          <a:lstStyle/>
          <a:p>
            <a:r>
              <a:rPr lang="el-GR" sz="4000" b="1" dirty="0">
                <a:latin typeface="+mn-lt"/>
              </a:rPr>
              <a:t>Ποια είναι τα τρία πράγματα που δίδαξε η Σοφή Κουκουβάγια στον @Παπάκη για να ελέγχει τις πληροφορίες που βρίσκει;</a:t>
            </a:r>
          </a:p>
        </p:txBody>
      </p:sp>
    </p:spTree>
    <p:extLst>
      <p:ext uri="{BB962C8B-B14F-4D97-AF65-F5344CB8AC3E}">
        <p14:creationId xmlns:p14="http://schemas.microsoft.com/office/powerpoint/2010/main" val="204933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9E70EC2-17D5-4655-9BE4-9FFEA28EE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127CD7-3E98-49A8-B7FA-578371E5DA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/>
          <a:stretch/>
        </p:blipFill>
        <p:spPr>
          <a:xfrm>
            <a:off x="5916168" y="1117184"/>
            <a:ext cx="4899750" cy="49538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659" y="3576919"/>
            <a:ext cx="6472518" cy="3281081"/>
          </a:xfrm>
        </p:spPr>
        <p:txBody>
          <a:bodyPr>
            <a:normAutofit/>
          </a:bodyPr>
          <a:lstStyle/>
          <a:p>
            <a:r>
              <a:rPr lang="el-GR" sz="4000" dirty="0"/>
              <a:t>ρώτησε έναν ειδικό</a:t>
            </a:r>
            <a:endParaRPr lang="en-US" sz="4000" dirty="0"/>
          </a:p>
          <a:p>
            <a:r>
              <a:rPr lang="el-GR" sz="4000" dirty="0"/>
              <a:t>ρώτησε έναν ενήλικα</a:t>
            </a:r>
            <a:endParaRPr lang="en-US" sz="4000" dirty="0"/>
          </a:p>
          <a:p>
            <a:r>
              <a:rPr lang="el-GR" sz="4000" dirty="0"/>
              <a:t>ψάξε το σε ένα βιβλίο</a:t>
            </a:r>
          </a:p>
        </p:txBody>
      </p:sp>
    </p:spTree>
    <p:extLst>
      <p:ext uri="{BB962C8B-B14F-4D97-AF65-F5344CB8AC3E}">
        <p14:creationId xmlns:p14="http://schemas.microsoft.com/office/powerpoint/2010/main" val="151381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DF0D5DD-4132-4B07-A2CE-AD6B143D0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FCD91-B81F-4EB4-9F3E-9221EB5D2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27451" b="4498"/>
          <a:stretch/>
        </p:blipFill>
        <p:spPr>
          <a:xfrm>
            <a:off x="8982635" y="3604092"/>
            <a:ext cx="1892953" cy="24470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628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b="1" dirty="0"/>
              <a:t>Διαβάζεις στο διαδίκτυο ότι :</a:t>
            </a:r>
          </a:p>
          <a:p>
            <a:r>
              <a:rPr lang="el-GR" sz="4000" dirty="0"/>
              <a:t>Οι κουκουβάγιες έχουν φτερά</a:t>
            </a:r>
          </a:p>
          <a:p>
            <a:r>
              <a:rPr lang="el-GR" sz="4000" dirty="0"/>
              <a:t>Οι κουκουβάγιες ζούνε μέσα στο νερό</a:t>
            </a:r>
          </a:p>
          <a:p>
            <a:r>
              <a:rPr lang="el-GR" sz="4000" dirty="0"/>
              <a:t>Οι κουκουβάγιες είναι όμορφες</a:t>
            </a:r>
          </a:p>
          <a:p>
            <a:pPr marL="0" indent="0">
              <a:buNone/>
            </a:pPr>
            <a:endParaRPr lang="el-GR" sz="4000" dirty="0"/>
          </a:p>
          <a:p>
            <a:pPr marL="0" indent="0">
              <a:buNone/>
            </a:pPr>
            <a:r>
              <a:rPr lang="el-GR" sz="4000" dirty="0"/>
              <a:t>Ποιο θα πιστέψεις;</a:t>
            </a:r>
          </a:p>
        </p:txBody>
      </p:sp>
    </p:spTree>
    <p:extLst>
      <p:ext uri="{BB962C8B-B14F-4D97-AF65-F5344CB8AC3E}">
        <p14:creationId xmlns:p14="http://schemas.microsoft.com/office/powerpoint/2010/main" val="260592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04ADC59-597B-48E0-8154-8BE92379F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153" y="1325048"/>
            <a:ext cx="787997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4000" dirty="0"/>
              <a:t>Ο @Παπάκης έπρεπε να κάνει μια εργασία για το σχολείο και να βρει μια παράξενη ιστορία με ζώα. </a:t>
            </a:r>
          </a:p>
          <a:p>
            <a:pPr marL="0" indent="0">
              <a:buNone/>
            </a:pPr>
            <a:r>
              <a:rPr lang="el-GR" sz="4000" dirty="0"/>
              <a:t>Κάπου διάβασε στο διαδίκτυο ότι οι κουκουβάγιες μπορούν να μάθουν να μιλάνε σαν τους παπαγάλους.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4000" b="1" dirty="0"/>
              <a:t>Τι πρέπει να κάνει ο </a:t>
            </a:r>
            <a:r>
              <a:rPr lang="en-US" sz="4000" b="1" dirty="0"/>
              <a:t>@</a:t>
            </a:r>
            <a:r>
              <a:rPr lang="el-GR" sz="4000" b="1" dirty="0"/>
              <a:t>Παπάκης;</a:t>
            </a:r>
          </a:p>
          <a:p>
            <a:pPr marL="0" indent="0">
              <a:buNone/>
            </a:pPr>
            <a:endParaRPr lang="el-GR" sz="4000" dirty="0"/>
          </a:p>
          <a:p>
            <a:pPr marL="0" indent="0">
              <a:buNone/>
            </a:pP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99881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B748A18846D3948907C78922252816A" ma:contentTypeVersion="11" ma:contentTypeDescription="Δημιουργία νέου εγγράφου" ma:contentTypeScope="" ma:versionID="925a3899025359e0dc882fb551ae21ea">
  <xsd:schema xmlns:xsd="http://www.w3.org/2001/XMLSchema" xmlns:xs="http://www.w3.org/2001/XMLSchema" xmlns:p="http://schemas.microsoft.com/office/2006/metadata/properties" xmlns:ns3="b49600db-2b19-437a-ab9f-f64ad3fdd0ff" targetNamespace="http://schemas.microsoft.com/office/2006/metadata/properties" ma:root="true" ma:fieldsID="aa9ff6279404a04b43e3852b31cb26b2" ns3:_="">
    <xsd:import namespace="b49600db-2b19-437a-ab9f-f64ad3fdd0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00db-2b19-437a-ab9f-f64ad3fdd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4B568D-D26A-4672-9B57-47F42F716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9600db-2b19-437a-ab9f-f64ad3fdd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347FFD-3061-40DD-B333-C231430F52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9728C3-457D-4B4F-9963-0CB3BEBB4E32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b49600db-2b19-437a-ab9f-f64ad3fdd0f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376</Words>
  <Application>Microsoft Office PowerPoint</Application>
  <PresentationFormat>Widescreen</PresentationFormat>
  <Paragraphs>40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Γίνομαι Ντετέκτιβ  στο διαδίκτυο </vt:lpstr>
      <vt:lpstr>PowerPoint Presentation</vt:lpstr>
      <vt:lpstr>Ποιος είναι ο συγγραφέας  του διαδικτύου;</vt:lpstr>
      <vt:lpstr>Παραμύθι «Ο @Παπάκης Ντετέκτιβ»</vt:lpstr>
      <vt:lpstr>Παραμύθι «Ο @Παπάκης Ντετέκτιβ»</vt:lpstr>
      <vt:lpstr>Ποια είναι τα τρία πράγματα που δίδαξε η Σοφή Κουκουβάγια στον @Παπάκη για να ελέγχει τις πληροφορίες που βρίσκει;</vt:lpstr>
      <vt:lpstr>PowerPoint Presentation</vt:lpstr>
      <vt:lpstr>PowerPoint Presentation</vt:lpstr>
      <vt:lpstr>PowerPoint Presentation</vt:lpstr>
      <vt:lpstr>PowerPoint Presentation</vt:lpstr>
      <vt:lpstr>Τι πρέπει να κάνεις αν δεις κάτι ανησυχητικό ή τρομακτικό στο διαδίκτυο;</vt:lpstr>
      <vt:lpstr>Ποια καλή συμβουλή μπορεί να δώσει η Σοφή Κουκουβάγια στο @Παπάκη για να χρησιμοποιεί με ασφάλεια το διαδίκτυο;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Πόσο αξιόπιστο είναι αυτό;</dc:title>
  <dc:creator>Katerina Psaroudaki</dc:creator>
  <cp:lastModifiedBy>Paraskevi Fragopoulou</cp:lastModifiedBy>
  <cp:revision>57</cp:revision>
  <dcterms:created xsi:type="dcterms:W3CDTF">2022-12-16T09:21:25Z</dcterms:created>
  <dcterms:modified xsi:type="dcterms:W3CDTF">2023-01-23T12:24:50Z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0x0101003B748A18846D3948907C78922252816A</vt:lpwstr>
  </property>
</Properties>
</file>