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62a8de2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62a8de2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62a8de2b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62a8de2b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62a8de2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62a8de2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62a8de2b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62a8de2b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62a8de2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62a8de2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62a8de2b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62a8de2b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62a8de2b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62a8de2b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586600" y="92225"/>
            <a:ext cx="3557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</a:t>
            </a:r>
            <a:r>
              <a:rPr lang="el" sz="1900"/>
              <a:t>Νήπια πράκτορες διατροφής </a:t>
            </a:r>
            <a:endParaRPr sz="19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31094">
            <a:off x="408451" y="3052375"/>
            <a:ext cx="2200344" cy="14668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2675" y="169025"/>
            <a:ext cx="281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/>
              <a:t>97ο Νηπιαγωγείο Θεσσαλονίκης</a:t>
            </a:r>
            <a:endParaRPr sz="1000"/>
          </a:p>
        </p:txBody>
      </p:sp>
      <p:sp>
        <p:nvSpPr>
          <p:cNvPr id="57" name="Google Shape;57;p13"/>
          <p:cNvSpPr txBox="1"/>
          <p:nvPr/>
        </p:nvSpPr>
        <p:spPr>
          <a:xfrm>
            <a:off x="7395400" y="4164000"/>
            <a:ext cx="17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Πρόγραμμα Αγωγής Υγείας 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7313375" y="4843550"/>
            <a:ext cx="184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/>
              <a:t>Σχολικό έτος 2022-2023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92900" y="935475"/>
            <a:ext cx="5349300" cy="615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παιδιά των δύο τμημάτων συνεργάστηκαν σε ένα πρόγραμμα Αγωγής υγείας  που αφορά την Υγιεινή Διατροφή 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66550" y="2213525"/>
            <a:ext cx="4993500" cy="16932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Στόχοι του προγράμματος 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Να μάθουν την σημασία  της υγιεινής διατροφής για το σώμα τους.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Να ξεχωρίζουν τις υγιεινές από τις μη υγιεινές τροφές.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Να γνωρίσουν τα οφέλη της σωματικής άσκησης.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Να επικοινωνήσουν.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Να συνεργαστούν 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27025" y="856425"/>
            <a:ext cx="28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οφέλη της υγιεινής διατροφής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10896">
            <a:off x="4270909" y="458970"/>
            <a:ext cx="3654131" cy="274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37186">
            <a:off x="201273" y="2047993"/>
            <a:ext cx="3704627" cy="277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342575" y="303050"/>
            <a:ext cx="2582400" cy="523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Code week 2022  </a:t>
            </a:r>
            <a:endParaRPr sz="2200"/>
          </a:p>
        </p:txBody>
      </p:sp>
      <p:sp>
        <p:nvSpPr>
          <p:cNvPr id="77" name="Google Shape;77;p16"/>
          <p:cNvSpPr txBox="1"/>
          <p:nvPr/>
        </p:nvSpPr>
        <p:spPr>
          <a:xfrm>
            <a:off x="342575" y="2011725"/>
            <a:ext cx="2042400" cy="1262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Λύσε τον κώδικα, μπες στο πλέγμα , μάζεψε τα υγιεινά φαγητά για να μπορέσεις να έχεις σώμα γερό!!!!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577" y="366151"/>
            <a:ext cx="3115423" cy="22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607" y="425754"/>
            <a:ext cx="2290694" cy="158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10690" r="0" t="11816"/>
          <a:stretch/>
        </p:blipFill>
        <p:spPr>
          <a:xfrm>
            <a:off x="6219000" y="2793250"/>
            <a:ext cx="2463852" cy="17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11232" l="0" r="4843" t="2760"/>
          <a:stretch/>
        </p:blipFill>
        <p:spPr>
          <a:xfrm>
            <a:off x="2537375" y="2911850"/>
            <a:ext cx="2798828" cy="18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448000" y="263525"/>
            <a:ext cx="37815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άσκηση βοηθάει στην υγεία του σώματος 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63525" y="4527900"/>
            <a:ext cx="758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39975" y="402549"/>
            <a:ext cx="2351873" cy="31358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203075" y="1528400"/>
            <a:ext cx="4163700" cy="831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 την βοήθεια του κ. Σταύρου του γυμναστή έλυσαν τις απορίες τους σχετικά με την σωματική άσκηση .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11886" l="0" r="0" t="0"/>
          <a:stretch/>
        </p:blipFill>
        <p:spPr>
          <a:xfrm>
            <a:off x="5489175" y="2292600"/>
            <a:ext cx="2243151" cy="26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270925" y="2772650"/>
            <a:ext cx="461400" cy="5607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6231550" y="2650500"/>
            <a:ext cx="593400" cy="495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6766050" y="2650500"/>
            <a:ext cx="593400" cy="495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025" y="1232663"/>
            <a:ext cx="4651965" cy="34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3478400" y="2778851"/>
            <a:ext cx="592800" cy="396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4005450" y="2571750"/>
            <a:ext cx="276600" cy="300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572000" y="2465100"/>
            <a:ext cx="856500" cy="513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6627525" y="3267600"/>
            <a:ext cx="461100" cy="396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5718300" y="2556100"/>
            <a:ext cx="197700" cy="300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6205800" y="2556100"/>
            <a:ext cx="197700" cy="209700"/>
          </a:xfrm>
          <a:prstGeom prst="smileyFace">
            <a:avLst>
              <a:gd fmla="val -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6904125" y="2687850"/>
            <a:ext cx="276600" cy="300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 flipH="1" rot="171408">
            <a:off x="93529" y="358547"/>
            <a:ext cx="5507645" cy="40009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Παίξανε ομαδικά παιχνίδια που προάγουν την σωματική άσκηση.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447975" y="289875"/>
            <a:ext cx="4967400" cy="615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Φτιάχνοντας όλοι μαζί ένα επιτραπέζιο παιχνίδι για την υγιεινή διατροφή  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775" y="152400"/>
            <a:ext cx="3423825" cy="45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57875"/>
            <a:ext cx="5244300" cy="39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4267125" y="3402450"/>
            <a:ext cx="667800" cy="615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4360850" y="4101900"/>
            <a:ext cx="667800" cy="615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556675" y="3074375"/>
            <a:ext cx="750000" cy="7617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