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437AA-068C-4FD4-AAAE-A4373AAE74F1}" type="datetimeFigureOut">
              <a:rPr lang="el-GR" smtClean="0"/>
              <a:t>20/12/2023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D4F50-D047-4B29-857D-390D70B921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477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2D4F50-D047-4B29-857D-390D70B921B8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1698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Picture 3" descr="χριστουγεννα 2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2964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324600" y="1"/>
            <a:ext cx="2209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i="1" dirty="0" smtClean="0">
                <a:solidFill>
                  <a:schemeClr val="bg1"/>
                </a:solidFill>
                <a:latin typeface="Bahnschrift Light Condensed" pitchFamily="34" charset="0"/>
              </a:rPr>
              <a:t>Η Διευθύντρια και ο σύλλογος διδασκόντων του 93ου Δημοτικού Σχολείου Αθηνών </a:t>
            </a:r>
            <a:r>
              <a:rPr lang="el-GR" sz="1400" b="1" i="1" smtClean="0">
                <a:solidFill>
                  <a:schemeClr val="bg1"/>
                </a:solidFill>
                <a:latin typeface="Bahnschrift Light Condensed" pitchFamily="34" charset="0"/>
              </a:rPr>
              <a:t>σας </a:t>
            </a:r>
            <a:r>
              <a:rPr lang="el-GR" sz="1400" b="1" i="1" smtClean="0">
                <a:solidFill>
                  <a:schemeClr val="bg1"/>
                </a:solidFill>
                <a:latin typeface="Bahnschrift Light Condensed" pitchFamily="34" charset="0"/>
              </a:rPr>
              <a:t>εύχονται</a:t>
            </a:r>
            <a:r>
              <a:rPr lang="en-US" sz="1400" b="1" i="1" smtClean="0">
                <a:solidFill>
                  <a:schemeClr val="bg1"/>
                </a:solidFill>
                <a:latin typeface="Bahnschrift Light Condensed" pitchFamily="34" charset="0"/>
              </a:rPr>
              <a:t> </a:t>
            </a:r>
            <a:r>
              <a:rPr lang="el-GR" sz="1400" b="1" i="1" dirty="0" smtClean="0">
                <a:solidFill>
                  <a:schemeClr val="bg1"/>
                </a:solidFill>
                <a:latin typeface="Bahnschrift Light Condensed" pitchFamily="34" charset="0"/>
              </a:rPr>
              <a:t>Καλά </a:t>
            </a:r>
            <a:r>
              <a:rPr lang="el-GR" sz="1400" b="1" i="1" dirty="0" smtClean="0">
                <a:solidFill>
                  <a:schemeClr val="bg1"/>
                </a:solidFill>
                <a:latin typeface="Bahnschrift Light Condensed" pitchFamily="34" charset="0"/>
              </a:rPr>
              <a:t>Χριστούγεννα και </a:t>
            </a:r>
          </a:p>
          <a:p>
            <a:r>
              <a:rPr lang="el-GR" sz="1400" b="1" i="1" dirty="0" smtClean="0">
                <a:solidFill>
                  <a:schemeClr val="bg1"/>
                </a:solidFill>
                <a:latin typeface="Bahnschrift Light Condensed" pitchFamily="34" charset="0"/>
              </a:rPr>
              <a:t>Καλή Χρονιά!!!</a:t>
            </a:r>
          </a:p>
          <a:p>
            <a:r>
              <a:rPr lang="el-GR" sz="1400" b="1" i="1" dirty="0" smtClean="0">
                <a:solidFill>
                  <a:schemeClr val="bg1"/>
                </a:solidFill>
                <a:latin typeface="Bahnschrift Light Condensed" pitchFamily="34" charset="0"/>
              </a:rPr>
              <a:t>Υγεία, Αγάπη, Ευτυχία, Όνειρα, Χαμόγελα</a:t>
            </a:r>
          </a:p>
          <a:p>
            <a:r>
              <a:rPr lang="el-GR" sz="1400" b="1" i="1" dirty="0" smtClean="0">
                <a:solidFill>
                  <a:schemeClr val="bg1"/>
                </a:solidFill>
                <a:latin typeface="Bahnschrift Light Condensed" pitchFamily="34" charset="0"/>
              </a:rPr>
              <a:t>Ο καινούργιος χρόνος να φέρει στον καθένα σας ό,τι επιθυμεί!!!</a:t>
            </a:r>
            <a:endParaRPr lang="el-GR" sz="1400" b="1" i="1" dirty="0">
              <a:solidFill>
                <a:schemeClr val="bg1"/>
              </a:solidFill>
              <a:latin typeface="Bahnschrift Light Condense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Content Placeholder 3" descr="χριστουγεννα 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Rectangle 5"/>
          <p:cNvSpPr/>
          <p:nvPr/>
        </p:nvSpPr>
        <p:spPr>
          <a:xfrm>
            <a:off x="1524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i="1" dirty="0" smtClean="0">
                <a:solidFill>
                  <a:schemeClr val="bg1"/>
                </a:solidFill>
              </a:rPr>
              <a:t>ΚΑΛΑ ΧΡΙΣΤΟΥΓΕΝΝΑ </a:t>
            </a:r>
          </a:p>
          <a:p>
            <a:r>
              <a:rPr lang="el-GR" b="1" i="1" dirty="0" smtClean="0">
                <a:solidFill>
                  <a:schemeClr val="bg1"/>
                </a:solidFill>
              </a:rPr>
              <a:t>93</a:t>
            </a:r>
            <a:r>
              <a:rPr lang="el-GR" b="1" i="1" baseline="30000" dirty="0" smtClean="0">
                <a:solidFill>
                  <a:schemeClr val="bg1"/>
                </a:solidFill>
              </a:rPr>
              <a:t>ο</a:t>
            </a:r>
            <a:r>
              <a:rPr lang="el-GR" b="1" i="1" dirty="0" smtClean="0">
                <a:solidFill>
                  <a:schemeClr val="bg1"/>
                </a:solidFill>
              </a:rPr>
              <a:t> Δ.Σ. ΑΘΗΝΩΝ</a:t>
            </a:r>
            <a:endParaRPr lang="el-GR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46</Words>
  <Application>Microsoft Office PowerPoint</Application>
  <PresentationFormat>Προβολή στην οθόνη (4:3)</PresentationFormat>
  <Paragraphs>7</Paragraphs>
  <Slides>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Office Theme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93ο Δημοτικό</dc:creator>
  <cp:lastModifiedBy>93DSA</cp:lastModifiedBy>
  <cp:revision>6</cp:revision>
  <dcterms:created xsi:type="dcterms:W3CDTF">2006-08-16T00:00:00Z</dcterms:created>
  <dcterms:modified xsi:type="dcterms:W3CDTF">2023-12-20T10:13:47Z</dcterms:modified>
</cp:coreProperties>
</file>