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9422-AB28-440D-8160-1CE88713E02B}" type="datetimeFigureOut">
              <a:rPr lang="el-GR" smtClean="0"/>
              <a:pPr/>
              <a:t>7/5/2021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2EB-AAB4-44A1-94A1-B792A4EE37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9422-AB28-440D-8160-1CE88713E02B}" type="datetimeFigureOut">
              <a:rPr lang="el-GR" smtClean="0"/>
              <a:pPr/>
              <a:t>7/5/2021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2EB-AAB4-44A1-94A1-B792A4EE37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9422-AB28-440D-8160-1CE88713E02B}" type="datetimeFigureOut">
              <a:rPr lang="el-GR" smtClean="0"/>
              <a:pPr/>
              <a:t>7/5/2021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2EB-AAB4-44A1-94A1-B792A4EE37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9422-AB28-440D-8160-1CE88713E02B}" type="datetimeFigureOut">
              <a:rPr lang="el-GR" smtClean="0"/>
              <a:pPr/>
              <a:t>7/5/2021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2EB-AAB4-44A1-94A1-B792A4EE37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9422-AB28-440D-8160-1CE88713E02B}" type="datetimeFigureOut">
              <a:rPr lang="el-GR" smtClean="0"/>
              <a:pPr/>
              <a:t>7/5/2021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2EB-AAB4-44A1-94A1-B792A4EE37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9422-AB28-440D-8160-1CE88713E02B}" type="datetimeFigureOut">
              <a:rPr lang="el-GR" smtClean="0"/>
              <a:pPr/>
              <a:t>7/5/2021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2EB-AAB4-44A1-94A1-B792A4EE37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9422-AB28-440D-8160-1CE88713E02B}" type="datetimeFigureOut">
              <a:rPr lang="el-GR" smtClean="0"/>
              <a:pPr/>
              <a:t>7/5/2021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2EB-AAB4-44A1-94A1-B792A4EE37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9422-AB28-440D-8160-1CE88713E02B}" type="datetimeFigureOut">
              <a:rPr lang="el-GR" smtClean="0"/>
              <a:pPr/>
              <a:t>7/5/2021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2EB-AAB4-44A1-94A1-B792A4EE37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9422-AB28-440D-8160-1CE88713E02B}" type="datetimeFigureOut">
              <a:rPr lang="el-GR" smtClean="0"/>
              <a:pPr/>
              <a:t>7/5/2021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2EB-AAB4-44A1-94A1-B792A4EE37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9422-AB28-440D-8160-1CE88713E02B}" type="datetimeFigureOut">
              <a:rPr lang="el-GR" smtClean="0"/>
              <a:pPr/>
              <a:t>7/5/2021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2EB-AAB4-44A1-94A1-B792A4EE37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9422-AB28-440D-8160-1CE88713E02B}" type="datetimeFigureOut">
              <a:rPr lang="el-GR" smtClean="0"/>
              <a:pPr/>
              <a:t>7/5/2021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2EB-AAB4-44A1-94A1-B792A4EE37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69422-AB28-440D-8160-1CE88713E02B}" type="datetimeFigureOut">
              <a:rPr lang="el-GR" smtClean="0"/>
              <a:pPr/>
              <a:t>7/5/2021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32EB-AAB4-44A1-94A1-B792A4EE371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XyEQ1YVac&amp;ab_channel=%25" TargetMode="External"/><Relationship Id="rId2" Type="http://schemas.openxmlformats.org/officeDocument/2006/relationships/hyperlink" Target="https://www.youtube.com/watch?v=QDXyEQ1YVac&amp;ab_channel=%CE%A5%CF%80%CE%BF%CF%85%CF%81%CE%B3%CE%B5%CE%AF%CE%BF%CE%A5%CE%B3%CE%B5%CE%AF%CE%B1%CF%82%CE%9A%CE%B5%CE%BD%CF%84%CF%81%CE%B9%CE%BA%CE%AE%CE%A5%CF%80%CE%B7%CF%81%CE%B5%CF%83%CE%AF%CE%B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619672" y="620688"/>
            <a:ext cx="5238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Η Δευτέρα 10η Μαΐου θα είναι η μέρα </a:t>
            </a:r>
          </a:p>
          <a:p>
            <a:r>
              <a:rPr lang="el-GR" sz="2400" dirty="0"/>
              <a:t> που επιτέλους θα επιστρέψουμε στο σχολείο μας!</a:t>
            </a:r>
          </a:p>
        </p:txBody>
      </p:sp>
      <p:pic>
        <p:nvPicPr>
          <p:cNvPr id="5" name="0 - Εικόνα" descr="αρχείο λήψης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76" y="2636912"/>
            <a:ext cx="3312368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team-together-can-achieve-more-hand-writing-white-chalk-blackboard-teamwork-synergy-cooperation-business-concept-151433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368" y="1772816"/>
            <a:ext cx="6376692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96143"/>
          </a:xfrm>
        </p:spPr>
        <p:txBody>
          <a:bodyPr>
            <a:normAutofit/>
          </a:bodyPr>
          <a:lstStyle/>
          <a:p>
            <a:r>
              <a:rPr lang="el-GR" sz="2400" dirty="0"/>
              <a:t>Θα συναντήσουμε από κοντά τους συμμαθητές και τις συμμαθήτριές μας  </a:t>
            </a:r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4 - Εικόνα" descr="pupils-pencil-book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24649"/>
            <a:ext cx="6768751" cy="50168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96143"/>
          </a:xfrm>
        </p:spPr>
        <p:txBody>
          <a:bodyPr>
            <a:normAutofit/>
          </a:bodyPr>
          <a:lstStyle/>
          <a:p>
            <a:r>
              <a:rPr lang="el-GR" sz="3600" dirty="0"/>
              <a:t>τις δασκάλες και τους δασκάλους μας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Εικόνα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91" y="1844824"/>
            <a:ext cx="7124618" cy="42346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el-GR" sz="2400" dirty="0"/>
              <a:t>Είναι όμως πολύ σημαντικό να επιστρέψουμε στο σχολείο μας και να είμαστε ασφαλείς.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216977"/>
              </p:ext>
            </p:extLst>
          </p:nvPr>
        </p:nvGraphicFramePr>
        <p:xfrm>
          <a:off x="1187624" y="1628775"/>
          <a:ext cx="749917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1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ΦΟΡΑΩ</a:t>
                      </a:r>
                      <a:r>
                        <a:rPr lang="el-GR" baseline="0" dirty="0"/>
                        <a:t> ΜΑΣΚΑ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ΠΛΕΝΩ ΣΥΧΝΑ ΤΑ ΧΕΡΙΑ ΜΟΥ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ΚΡΑΤΑΩ ΑΠΟΣΤΑΣΕΙΣ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???????????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1043608" y="414908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Χρειάζεται, λοιπόν, να συνηθίσουμε και κάτι ακόμη.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91264" cy="1827584"/>
          </a:xfrm>
        </p:spPr>
        <p:txBody>
          <a:bodyPr>
            <a:normAutofit/>
          </a:bodyPr>
          <a:lstStyle/>
          <a:p>
            <a:r>
              <a:rPr lang="el-GR" sz="2400" dirty="0"/>
              <a:t>Από το φαρμακείο 2 φορές την εβδομάδα θα παίρνουμε ένα τεστ για να ελέγχουμε αν ο ιός έχει επισκεφτεί το σώμα μας.</a:t>
            </a:r>
          </a:p>
        </p:txBody>
      </p:sp>
      <p:pic>
        <p:nvPicPr>
          <p:cNvPr id="4" name="3 - Θέση περιεχομένου" descr="φαρμακοποιός-γυναικών-στο-μετρητή-σε-ένα-φαρμακείο-98505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680520" cy="2925325"/>
          </a:xfrm>
        </p:spPr>
      </p:pic>
      <p:pic>
        <p:nvPicPr>
          <p:cNvPr id="5" name="4 - Εικόνα" descr="selftest__2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44824"/>
            <a:ext cx="3544865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πακέτο αυτό έχει μέσα</a:t>
            </a:r>
          </a:p>
        </p:txBody>
      </p:sp>
      <p:pic>
        <p:nvPicPr>
          <p:cNvPr id="4" name="3 - Θέση περιεχομένου" descr="self te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920879" cy="528058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Πώς γίνεται το τεστ;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Βλέπω πώς γίνεται το τεστ</a:t>
            </a:r>
            <a:r>
              <a:rPr lang="el-GR" dirty="0">
                <a:solidFill>
                  <a:srgbClr val="FF0000"/>
                </a:solidFill>
              </a:rPr>
              <a:t>:</a:t>
            </a:r>
          </a:p>
          <a:p>
            <a:endParaRPr lang="el-GR" dirty="0">
              <a:hlinkClick r:id="rId3"/>
            </a:endParaRPr>
          </a:p>
          <a:p>
            <a:pPr marL="0" indent="0" algn="ctr">
              <a:buNone/>
            </a:pPr>
            <a:r>
              <a:rPr lang="el-GR" dirty="0">
                <a:hlinkClick r:id="rId3"/>
              </a:rPr>
              <a:t>        </a:t>
            </a:r>
            <a:r>
              <a:rPr lang="de-DE" dirty="0">
                <a:hlinkClick r:id="rId3"/>
              </a:rPr>
              <a:t>https://www.youtube.com/watch?v=QDXyEQ1YVac&amp;ab_channel=%</a:t>
            </a:r>
            <a:endParaRPr lang="el-GR" dirty="0"/>
          </a:p>
          <a:p>
            <a:pPr marL="0" indent="0" algn="ctr">
              <a:buNone/>
            </a:pPr>
            <a:r>
              <a:rPr lang="el-GR" dirty="0"/>
              <a:t>  </a:t>
            </a: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Το πρόγραμμά </a:t>
            </a:r>
            <a:r>
              <a:rPr lang="el-GR" dirty="0"/>
              <a:t>μου για το τεστ</a:t>
            </a:r>
          </a:p>
        </p:txBody>
      </p:sp>
      <p:graphicFrame>
        <p:nvGraphicFramePr>
          <p:cNvPr id="10" name="9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ΚΥΚΛΩΣΕ </a:t>
                      </a:r>
                      <a:r>
                        <a:rPr lang="el-GR" baseline="0" dirty="0"/>
                        <a:t> ΤΟ ΚΟΚΚΙΝΟ ΚΑΘΕ ΦΟΡΑ ΠΟΥ ΘΑ ΕΧΕΙΣ ΟΛΟΚΛΗΡΩΣΕΙΤΟ ΤΕΣΤ ΣΟΥ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ΚΥΡΙΑΚΗ ΒΡΑΔΥ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ΚΑΝΩ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ΔΕΥΤΕΡΑ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ΔΕΝ ΚΑΝΩ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ΤΡΙΤΗ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ΔΕΝ ΚΑΝΩ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ΤΕΤΑΡΤΗ ΒΡΑΔΥ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ΚΑΝΩ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ΠΕΜΠΤΗ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ΔΕΝ ΚΑΝΩ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ΠΑΡΑΣΚΕΥΗ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ΔΕΝ ΚΑΝΩ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ΣΑΒΒΑΤΟ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ΔΕΝ ΚΑΝΩ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ΚΥΡΙΑΚΗ</a:t>
                      </a:r>
                      <a:r>
                        <a:rPr lang="el-GR" baseline="0" dirty="0"/>
                        <a:t> ΒΡΑΔΥ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ΚΑΝΩ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2000" b="1" dirty="0"/>
              <a:t>ΑΦΟΥ ΤΕΛΕΙΩΣΩ ΤΟ ΤΕΣΤ ΜΟΥ</a:t>
            </a:r>
            <a:r>
              <a:rPr lang="en-US" sz="2000" b="1" dirty="0"/>
              <a:t> </a:t>
            </a:r>
            <a:r>
              <a:rPr lang="el-GR" sz="2000" b="1" dirty="0"/>
              <a:t/>
            </a:r>
            <a:br>
              <a:rPr lang="el-GR" sz="2000" b="1" dirty="0"/>
            </a:br>
            <a:r>
              <a:rPr lang="el-GR" sz="2000" b="1" dirty="0"/>
              <a:t>ΣΥΜΠΛΗΡΩΝΩ</a:t>
            </a:r>
          </a:p>
        </p:txBody>
      </p:sp>
      <p:pic>
        <p:nvPicPr>
          <p:cNvPr id="6" name="5 - Θέση περιεχομένου" descr="self-test-covid-car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81074"/>
            <a:ext cx="7632848" cy="577516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164</Words>
  <Application>Microsoft Office PowerPoint</Application>
  <PresentationFormat>Προβολή στην οθόνη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Θα συναντήσουμε από κοντά τους συμμαθητές και τις συμμαθήτριές μας  </vt:lpstr>
      <vt:lpstr>τις δασκάλες και τους δασκάλους μας</vt:lpstr>
      <vt:lpstr>Είναι όμως πολύ σημαντικό να επιστρέψουμε στο σχολείο μας και να είμαστε ασφαλείς.</vt:lpstr>
      <vt:lpstr>Από το φαρμακείο 2 φορές την εβδομάδα θα παίρνουμε ένα τεστ για να ελέγχουμε αν ο ιός έχει επισκεφτεί το σώμα μας.</vt:lpstr>
      <vt:lpstr>Το πακέτο αυτό έχει μέσα</vt:lpstr>
      <vt:lpstr>Πώς γίνεται το τεστ;</vt:lpstr>
      <vt:lpstr>Το πρόγραμμά μου για το τεστ</vt:lpstr>
      <vt:lpstr>ΑΦΟΥ ΤΕΛΕΙΩΣΩ ΤΟ ΤΕΣΤ ΜΟΥ  ΣΥΜΠΛΗΡΩΝΩ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lenovo</dc:creator>
  <cp:lastModifiedBy>ANGELIKI PALAINI</cp:lastModifiedBy>
  <cp:revision>13</cp:revision>
  <dcterms:created xsi:type="dcterms:W3CDTF">2021-05-06T17:03:32Z</dcterms:created>
  <dcterms:modified xsi:type="dcterms:W3CDTF">2021-05-07T18:10:43Z</dcterms:modified>
</cp:coreProperties>
</file>