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9" autoAdjust="0"/>
    <p:restoredTop sz="95897"/>
  </p:normalViewPr>
  <p:slideViewPr>
    <p:cSldViewPr snapToGrid="0">
      <p:cViewPr varScale="1">
        <p:scale>
          <a:sx n="86" d="100"/>
          <a:sy n="86" d="100"/>
        </p:scale>
        <p:origin x="-6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27/05/2020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111</TotalTime>
  <Words>430</Words>
  <Application>Microsoft Office PowerPoint</Application>
  <PresentationFormat>Προσαρμογή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92o Δημοτικό Σχολείο Αθηνών</cp:lastModifiedBy>
  <cp:revision>38</cp:revision>
  <dcterms:created xsi:type="dcterms:W3CDTF">2020-04-25T20:59:36Z</dcterms:created>
  <dcterms:modified xsi:type="dcterms:W3CDTF">2020-05-27T06:09:36Z</dcterms:modified>
</cp:coreProperties>
</file>