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F4281F-51A6-2C59-1422-7180939F5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1BB02CC-0504-066D-902D-9B5EA2E06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9D0DAA-89B4-8D8C-2C81-DE5E5CD7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8F2-7136-42D5-9699-879F910C5155}" type="datetimeFigureOut">
              <a:rPr lang="el-GR" smtClean="0"/>
              <a:t>11/2/2024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1813EC-3E59-C914-295A-56D98C7C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8B40DF-D208-92EE-9E55-F70622EE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1288-FC4C-4281-B630-020B1FE98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5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E682A8-3F96-6F1C-001D-A8A11AAF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F616AEF-BFB2-B900-C979-541E281EF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4EBDDF-63A2-7FF1-12CB-BEAC9E19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8F2-7136-42D5-9699-879F910C5155}" type="datetimeFigureOut">
              <a:rPr lang="el-GR" smtClean="0"/>
              <a:t>11/2/2024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59A0183-EBB0-2232-F274-95B12A17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ED3BB5-601A-DBE4-391F-F72D71BE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1288-FC4C-4281-B630-020B1FE98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25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05BA85-D7A7-863C-6E1D-C711955A8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2CE1862-96AE-299C-8CEF-99A34BC73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593E3B-0C3C-C73B-5353-3520C989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8F2-7136-42D5-9699-879F910C5155}" type="datetimeFigureOut">
              <a:rPr lang="el-GR" smtClean="0"/>
              <a:t>11/2/2024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832CD90-BC83-4F5B-0715-54A6097B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2F1405-18B1-C729-97B8-D7E24B27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1288-FC4C-4281-B630-020B1FE98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712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00F35C-583A-6A47-4A1C-436821EC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FA6BF8-1AA1-3185-EC1E-851123AA0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471986A-796E-7666-C209-250EB7A4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8F2-7136-42D5-9699-879F910C5155}" type="datetimeFigureOut">
              <a:rPr lang="el-GR" smtClean="0"/>
              <a:t>11/2/2024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4A5738D-D856-DA7A-7598-3A049D91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C285D8-D9A5-6FE9-9D30-529D0536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1288-FC4C-4281-B630-020B1FE98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24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C7C05-C474-0FE1-937D-44F0AD09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A030A4F-BBB4-055D-C550-D5EFB4863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4040CE-161C-BC09-52FA-7DAE321D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8F2-7136-42D5-9699-879F910C5155}" type="datetimeFigureOut">
              <a:rPr lang="el-GR" smtClean="0"/>
              <a:t>11/2/2024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E74E4E-F121-A1CD-2250-DD8AEB80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61BA8-EB14-AF2D-E120-01EDAF13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1288-FC4C-4281-B630-020B1FE98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636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5D09F9-535C-86C3-C018-17F049E1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F97545-13D1-C0C3-1AAB-D612422EA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B491D25-2911-02B8-DE29-6D72C4BDB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9780B64-44B5-0B51-28D0-E8B5E93B5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8F2-7136-42D5-9699-879F910C5155}" type="datetimeFigureOut">
              <a:rPr lang="el-GR" smtClean="0"/>
              <a:t>11/2/2024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B4DE4D1-3B13-9335-E757-F2BDCF923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63084D6-3D53-0A4E-C33A-FE3896FF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1288-FC4C-4281-B630-020B1FE98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190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7A1407-6972-1607-9829-2B2A3061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C3ECF51-8A80-F443-0957-A21758E9B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45EEB6C-BEE5-E21A-5466-9E819F870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0792A88-AF88-B463-F1DA-D55E5AAC2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2F5B4E0-D981-86C1-CA09-BAC4AA8E0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5930586-C771-8BB0-BD87-37C8B8703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8F2-7136-42D5-9699-879F910C5155}" type="datetimeFigureOut">
              <a:rPr lang="el-GR" smtClean="0"/>
              <a:t>11/2/2024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82E5AEA-A0B1-7C41-033A-D5471543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ADC7258-49DF-1007-9A53-73D32330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1288-FC4C-4281-B630-020B1FE98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977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8BF3A7-F388-94ED-4BAE-0D8086D2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6D3BE60-3BE4-121B-D261-65956B8FD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8F2-7136-42D5-9699-879F910C5155}" type="datetimeFigureOut">
              <a:rPr lang="el-GR" smtClean="0"/>
              <a:t>11/2/2024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2E77D8D-6810-A886-1577-DF535714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9E72156-AB35-B284-6C95-721F995F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1288-FC4C-4281-B630-020B1FE98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62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B727B5D-5A30-8D0A-031F-2532732F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8F2-7136-42D5-9699-879F910C5155}" type="datetimeFigureOut">
              <a:rPr lang="el-GR" smtClean="0"/>
              <a:t>11/2/2024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92E7A3E-6179-34A5-9180-F8DB3FE0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396565-70F8-D99A-ADA5-12ED0DD7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1288-FC4C-4281-B630-020B1FE98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69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40646E-5EA1-1E23-8E39-600A183A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F104E7-E540-FD40-A769-0C491BA71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3CD15DF-14A7-1A90-124C-4D8099A0C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79C67D3-2424-49B8-A163-D57282FA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8F2-7136-42D5-9699-879F910C5155}" type="datetimeFigureOut">
              <a:rPr lang="el-GR" smtClean="0"/>
              <a:t>11/2/2024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38419E7-FEBC-302F-2F97-7C20A595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CCFB20-E2F9-B9CB-4BB5-7488A171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1288-FC4C-4281-B630-020B1FE98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917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8FB9F5-C0ED-C4E2-1AD7-38CD0BFA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67EBC14-6003-1BE9-25BB-350E0B3E68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D3BE908-8A9D-A1DD-3638-F190F0EFB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FDAE5B8-824B-0786-D82F-4F30BFDB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8F2-7136-42D5-9699-879F910C5155}" type="datetimeFigureOut">
              <a:rPr lang="el-GR" smtClean="0"/>
              <a:t>11/2/2024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0C505CA-8CFA-BD9B-8D72-3B60E88E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3DB982D-4F9E-08B2-A32B-BB1D672B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1288-FC4C-4281-B630-020B1FE98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73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9B726A8-AFBB-7527-0167-1DF5CB57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74DDB2A-DD1C-032A-A548-1D2757CA1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01DB58-AA9F-AA00-7083-D97583415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E48F2-7136-42D5-9699-879F910C5155}" type="datetimeFigureOut">
              <a:rPr lang="el-GR" smtClean="0"/>
              <a:t>11/2/2024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0E9D56-6435-D536-0737-9D841C309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E35D195-C112-5165-20E3-47E332CB3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11288-FC4C-4281-B630-020B1FE98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825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91E660-950E-BED9-6CBE-1D6F778F8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Γελαστό πρόσωπο 3">
            <a:extLst>
              <a:ext uri="{FF2B5EF4-FFF2-40B4-BE49-F238E27FC236}">
                <a16:creationId xmlns:a16="http://schemas.microsoft.com/office/drawing/2014/main" id="{0E873404-41E2-1D6F-EFA6-CFE92EE78F50}"/>
              </a:ext>
            </a:extLst>
          </p:cNvPr>
          <p:cNvSpPr/>
          <p:nvPr/>
        </p:nvSpPr>
        <p:spPr>
          <a:xfrm>
            <a:off x="6044826" y="3268537"/>
            <a:ext cx="262880" cy="294167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Γελαστό πρόσωπο 4">
            <a:extLst>
              <a:ext uri="{FF2B5EF4-FFF2-40B4-BE49-F238E27FC236}">
                <a16:creationId xmlns:a16="http://schemas.microsoft.com/office/drawing/2014/main" id="{821EB605-2DF2-1483-EBF5-54A508B4551D}"/>
              </a:ext>
            </a:extLst>
          </p:cNvPr>
          <p:cNvSpPr/>
          <p:nvPr/>
        </p:nvSpPr>
        <p:spPr>
          <a:xfrm>
            <a:off x="5675518" y="4187419"/>
            <a:ext cx="262880" cy="294167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Γελαστό πρόσωπο 5">
            <a:extLst>
              <a:ext uri="{FF2B5EF4-FFF2-40B4-BE49-F238E27FC236}">
                <a16:creationId xmlns:a16="http://schemas.microsoft.com/office/drawing/2014/main" id="{4F08D2C4-EA82-E88E-5F57-E5B3E7B6BFEE}"/>
              </a:ext>
            </a:extLst>
          </p:cNvPr>
          <p:cNvSpPr/>
          <p:nvPr/>
        </p:nvSpPr>
        <p:spPr>
          <a:xfrm>
            <a:off x="5375920" y="4305310"/>
            <a:ext cx="259452" cy="309756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Γελαστό πρόσωπο 6">
            <a:extLst>
              <a:ext uri="{FF2B5EF4-FFF2-40B4-BE49-F238E27FC236}">
                <a16:creationId xmlns:a16="http://schemas.microsoft.com/office/drawing/2014/main" id="{1276B161-3092-945A-7540-0B6153946992}"/>
              </a:ext>
            </a:extLst>
          </p:cNvPr>
          <p:cNvSpPr/>
          <p:nvPr/>
        </p:nvSpPr>
        <p:spPr>
          <a:xfrm>
            <a:off x="4758548" y="3915638"/>
            <a:ext cx="265185" cy="273495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Γελαστό πρόσωπο 7">
            <a:extLst>
              <a:ext uri="{FF2B5EF4-FFF2-40B4-BE49-F238E27FC236}">
                <a16:creationId xmlns:a16="http://schemas.microsoft.com/office/drawing/2014/main" id="{93305F37-32A1-15FC-81C5-2D244237213D}"/>
              </a:ext>
            </a:extLst>
          </p:cNvPr>
          <p:cNvSpPr/>
          <p:nvPr/>
        </p:nvSpPr>
        <p:spPr>
          <a:xfrm>
            <a:off x="5059308" y="3930465"/>
            <a:ext cx="259452" cy="309756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Γελαστό πρόσωπο 8">
            <a:extLst>
              <a:ext uri="{FF2B5EF4-FFF2-40B4-BE49-F238E27FC236}">
                <a16:creationId xmlns:a16="http://schemas.microsoft.com/office/drawing/2014/main" id="{930E9FD5-888B-1618-E846-0B67D4F121BC}"/>
              </a:ext>
            </a:extLst>
          </p:cNvPr>
          <p:cNvSpPr/>
          <p:nvPr/>
        </p:nvSpPr>
        <p:spPr>
          <a:xfrm>
            <a:off x="4799856" y="4305310"/>
            <a:ext cx="259452" cy="309756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Γελαστό πρόσωπο 9">
            <a:extLst>
              <a:ext uri="{FF2B5EF4-FFF2-40B4-BE49-F238E27FC236}">
                <a16:creationId xmlns:a16="http://schemas.microsoft.com/office/drawing/2014/main" id="{F8CD274E-48D0-24CB-AF71-C285418F240D}"/>
              </a:ext>
            </a:extLst>
          </p:cNvPr>
          <p:cNvSpPr/>
          <p:nvPr/>
        </p:nvSpPr>
        <p:spPr>
          <a:xfrm>
            <a:off x="4223792" y="4221088"/>
            <a:ext cx="259452" cy="309756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Γελαστό πρόσωπο 10">
            <a:extLst>
              <a:ext uri="{FF2B5EF4-FFF2-40B4-BE49-F238E27FC236}">
                <a16:creationId xmlns:a16="http://schemas.microsoft.com/office/drawing/2014/main" id="{36D4A75D-6448-CA65-D097-77C9B2B29CDB}"/>
              </a:ext>
            </a:extLst>
          </p:cNvPr>
          <p:cNvSpPr/>
          <p:nvPr/>
        </p:nvSpPr>
        <p:spPr>
          <a:xfrm>
            <a:off x="3764779" y="3419108"/>
            <a:ext cx="284318" cy="309756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Γελαστό πρόσωπο 11">
            <a:extLst>
              <a:ext uri="{FF2B5EF4-FFF2-40B4-BE49-F238E27FC236}">
                <a16:creationId xmlns:a16="http://schemas.microsoft.com/office/drawing/2014/main" id="{C2D5D71E-0E13-46D2-CAB7-EC2D243DF641}"/>
              </a:ext>
            </a:extLst>
          </p:cNvPr>
          <p:cNvSpPr/>
          <p:nvPr/>
        </p:nvSpPr>
        <p:spPr>
          <a:xfrm>
            <a:off x="3454704" y="3451083"/>
            <a:ext cx="284318" cy="277781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Γελαστό πρόσωπο 12">
            <a:extLst>
              <a:ext uri="{FF2B5EF4-FFF2-40B4-BE49-F238E27FC236}">
                <a16:creationId xmlns:a16="http://schemas.microsoft.com/office/drawing/2014/main" id="{DC0DE828-2D60-2F41-2CBA-AC46903DBED5}"/>
              </a:ext>
            </a:extLst>
          </p:cNvPr>
          <p:cNvSpPr/>
          <p:nvPr/>
        </p:nvSpPr>
        <p:spPr>
          <a:xfrm>
            <a:off x="3093634" y="3576464"/>
            <a:ext cx="284318" cy="30480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Γελαστό πρόσωπο 13">
            <a:extLst>
              <a:ext uri="{FF2B5EF4-FFF2-40B4-BE49-F238E27FC236}">
                <a16:creationId xmlns:a16="http://schemas.microsoft.com/office/drawing/2014/main" id="{16C9BE37-D4B7-4422-D37E-3B67D6B05696}"/>
              </a:ext>
            </a:extLst>
          </p:cNvPr>
          <p:cNvSpPr/>
          <p:nvPr/>
        </p:nvSpPr>
        <p:spPr>
          <a:xfrm>
            <a:off x="8117896" y="4335016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Γελαστό πρόσωπο 14">
            <a:extLst>
              <a:ext uri="{FF2B5EF4-FFF2-40B4-BE49-F238E27FC236}">
                <a16:creationId xmlns:a16="http://schemas.microsoft.com/office/drawing/2014/main" id="{177E9D86-040B-E23C-DBB5-C2E19CF8C45B}"/>
              </a:ext>
            </a:extLst>
          </p:cNvPr>
          <p:cNvSpPr/>
          <p:nvPr/>
        </p:nvSpPr>
        <p:spPr>
          <a:xfrm>
            <a:off x="6805982" y="4355027"/>
            <a:ext cx="216024" cy="288032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Γελαστό πρόσωπο 15">
            <a:extLst>
              <a:ext uri="{FF2B5EF4-FFF2-40B4-BE49-F238E27FC236}">
                <a16:creationId xmlns:a16="http://schemas.microsoft.com/office/drawing/2014/main" id="{7CE68D54-1732-F7F1-CE15-D2ED8F53B155}"/>
              </a:ext>
            </a:extLst>
          </p:cNvPr>
          <p:cNvSpPr/>
          <p:nvPr/>
        </p:nvSpPr>
        <p:spPr>
          <a:xfrm>
            <a:off x="6535575" y="3795080"/>
            <a:ext cx="304800" cy="290263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Γελαστό πρόσωπο 16">
            <a:extLst>
              <a:ext uri="{FF2B5EF4-FFF2-40B4-BE49-F238E27FC236}">
                <a16:creationId xmlns:a16="http://schemas.microsoft.com/office/drawing/2014/main" id="{0695A3CC-297F-EF84-18C3-EBB7663FBDA6}"/>
              </a:ext>
            </a:extLst>
          </p:cNvPr>
          <p:cNvSpPr/>
          <p:nvPr/>
        </p:nvSpPr>
        <p:spPr>
          <a:xfrm>
            <a:off x="6310821" y="4360778"/>
            <a:ext cx="288378" cy="316309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Γελαστό πρόσωπο 17">
            <a:extLst>
              <a:ext uri="{FF2B5EF4-FFF2-40B4-BE49-F238E27FC236}">
                <a16:creationId xmlns:a16="http://schemas.microsoft.com/office/drawing/2014/main" id="{1C0168C8-0BDD-22AB-D310-FBF34BEC3BCF}"/>
              </a:ext>
            </a:extLst>
          </p:cNvPr>
          <p:cNvSpPr/>
          <p:nvPr/>
        </p:nvSpPr>
        <p:spPr>
          <a:xfrm>
            <a:off x="6018424" y="3938359"/>
            <a:ext cx="273304" cy="228052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Γελαστό πρόσωπο 18">
            <a:extLst>
              <a:ext uri="{FF2B5EF4-FFF2-40B4-BE49-F238E27FC236}">
                <a16:creationId xmlns:a16="http://schemas.microsoft.com/office/drawing/2014/main" id="{034804E4-8AE8-4D0B-F29F-8EF2A68EE55C}"/>
              </a:ext>
            </a:extLst>
          </p:cNvPr>
          <p:cNvSpPr/>
          <p:nvPr/>
        </p:nvSpPr>
        <p:spPr>
          <a:xfrm>
            <a:off x="5565038" y="4052385"/>
            <a:ext cx="220960" cy="251297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Γελαστό πρόσωπο 19">
            <a:extLst>
              <a:ext uri="{FF2B5EF4-FFF2-40B4-BE49-F238E27FC236}">
                <a16:creationId xmlns:a16="http://schemas.microsoft.com/office/drawing/2014/main" id="{E438A696-6CFE-D853-240A-6107E1D720B4}"/>
              </a:ext>
            </a:extLst>
          </p:cNvPr>
          <p:cNvSpPr/>
          <p:nvPr/>
        </p:nvSpPr>
        <p:spPr>
          <a:xfrm>
            <a:off x="7706696" y="4242997"/>
            <a:ext cx="288032" cy="36004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Γελαστό πρόσωπο 20">
            <a:extLst>
              <a:ext uri="{FF2B5EF4-FFF2-40B4-BE49-F238E27FC236}">
                <a16:creationId xmlns:a16="http://schemas.microsoft.com/office/drawing/2014/main" id="{11E6023C-D5C5-6C26-6DAF-D33C6F77D067}"/>
              </a:ext>
            </a:extLst>
          </p:cNvPr>
          <p:cNvSpPr/>
          <p:nvPr/>
        </p:nvSpPr>
        <p:spPr>
          <a:xfrm>
            <a:off x="7400413" y="3894926"/>
            <a:ext cx="239565" cy="24801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Γελαστό πρόσωπο 21">
            <a:extLst>
              <a:ext uri="{FF2B5EF4-FFF2-40B4-BE49-F238E27FC236}">
                <a16:creationId xmlns:a16="http://schemas.microsoft.com/office/drawing/2014/main" id="{F9B541DF-E197-40EF-84B3-BE44D6332B1D}"/>
              </a:ext>
            </a:extLst>
          </p:cNvPr>
          <p:cNvSpPr/>
          <p:nvPr/>
        </p:nvSpPr>
        <p:spPr>
          <a:xfrm>
            <a:off x="7022006" y="3869325"/>
            <a:ext cx="239565" cy="289446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Γελαστό πρόσωπο 22">
            <a:extLst>
              <a:ext uri="{FF2B5EF4-FFF2-40B4-BE49-F238E27FC236}">
                <a16:creationId xmlns:a16="http://schemas.microsoft.com/office/drawing/2014/main" id="{F8B382A9-0717-4564-939B-E95B95D7661B}"/>
              </a:ext>
            </a:extLst>
          </p:cNvPr>
          <p:cNvSpPr/>
          <p:nvPr/>
        </p:nvSpPr>
        <p:spPr>
          <a:xfrm>
            <a:off x="7189911" y="4355027"/>
            <a:ext cx="304800" cy="24801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Γελαστό πρόσωπο 23">
            <a:extLst>
              <a:ext uri="{FF2B5EF4-FFF2-40B4-BE49-F238E27FC236}">
                <a16:creationId xmlns:a16="http://schemas.microsoft.com/office/drawing/2014/main" id="{FB251A00-C08A-B19F-F922-703158170962}"/>
              </a:ext>
            </a:extLst>
          </p:cNvPr>
          <p:cNvSpPr/>
          <p:nvPr/>
        </p:nvSpPr>
        <p:spPr>
          <a:xfrm>
            <a:off x="7700953" y="3241757"/>
            <a:ext cx="288032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Γελαστό πρόσωπο 24">
            <a:extLst>
              <a:ext uri="{FF2B5EF4-FFF2-40B4-BE49-F238E27FC236}">
                <a16:creationId xmlns:a16="http://schemas.microsoft.com/office/drawing/2014/main" id="{89BB5D31-C1E1-5B7A-6EC2-86C52DCB5763}"/>
              </a:ext>
            </a:extLst>
          </p:cNvPr>
          <p:cNvSpPr/>
          <p:nvPr/>
        </p:nvSpPr>
        <p:spPr>
          <a:xfrm>
            <a:off x="7994728" y="3307067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Γελαστό πρόσωπο 25">
            <a:extLst>
              <a:ext uri="{FF2B5EF4-FFF2-40B4-BE49-F238E27FC236}">
                <a16:creationId xmlns:a16="http://schemas.microsoft.com/office/drawing/2014/main" id="{96FA5AF4-70F7-1BC3-D315-C8E2D37472EF}"/>
              </a:ext>
            </a:extLst>
          </p:cNvPr>
          <p:cNvSpPr/>
          <p:nvPr/>
        </p:nvSpPr>
        <p:spPr>
          <a:xfrm>
            <a:off x="8448909" y="3377569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Γελαστό πρόσωπο 26">
            <a:extLst>
              <a:ext uri="{FF2B5EF4-FFF2-40B4-BE49-F238E27FC236}">
                <a16:creationId xmlns:a16="http://schemas.microsoft.com/office/drawing/2014/main" id="{AF1B3D6C-CE6B-3D7B-6775-DB53B0421334}"/>
              </a:ext>
            </a:extLst>
          </p:cNvPr>
          <p:cNvSpPr/>
          <p:nvPr/>
        </p:nvSpPr>
        <p:spPr>
          <a:xfrm>
            <a:off x="7788341" y="3955320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Γελαστό πρόσωπο 27">
            <a:extLst>
              <a:ext uri="{FF2B5EF4-FFF2-40B4-BE49-F238E27FC236}">
                <a16:creationId xmlns:a16="http://schemas.microsoft.com/office/drawing/2014/main" id="{211E88A9-8FCD-3123-DD46-17A69A94B4E4}"/>
              </a:ext>
            </a:extLst>
          </p:cNvPr>
          <p:cNvSpPr/>
          <p:nvPr/>
        </p:nvSpPr>
        <p:spPr>
          <a:xfrm>
            <a:off x="8286388" y="3906036"/>
            <a:ext cx="288032" cy="216024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Γελαστό πρόσωπο 28">
            <a:extLst>
              <a:ext uri="{FF2B5EF4-FFF2-40B4-BE49-F238E27FC236}">
                <a16:creationId xmlns:a16="http://schemas.microsoft.com/office/drawing/2014/main" id="{81C404A8-7FEF-540A-2FE9-1BA3885077A2}"/>
              </a:ext>
            </a:extLst>
          </p:cNvPr>
          <p:cNvSpPr/>
          <p:nvPr/>
        </p:nvSpPr>
        <p:spPr>
          <a:xfrm>
            <a:off x="8502272" y="4279001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Γελαστό πρόσωπο 29">
            <a:extLst>
              <a:ext uri="{FF2B5EF4-FFF2-40B4-BE49-F238E27FC236}">
                <a16:creationId xmlns:a16="http://schemas.microsoft.com/office/drawing/2014/main" id="{188EC237-20FB-3C72-AE52-4B053CA96ADC}"/>
              </a:ext>
            </a:extLst>
          </p:cNvPr>
          <p:cNvSpPr/>
          <p:nvPr/>
        </p:nvSpPr>
        <p:spPr>
          <a:xfrm>
            <a:off x="5635372" y="3317319"/>
            <a:ext cx="288378" cy="316309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Γελαστό πρόσωπο 30">
            <a:extLst>
              <a:ext uri="{FF2B5EF4-FFF2-40B4-BE49-F238E27FC236}">
                <a16:creationId xmlns:a16="http://schemas.microsoft.com/office/drawing/2014/main" id="{217A7C04-1EDF-7507-5F50-C35C99145C41}"/>
              </a:ext>
            </a:extLst>
          </p:cNvPr>
          <p:cNvSpPr/>
          <p:nvPr/>
        </p:nvSpPr>
        <p:spPr>
          <a:xfrm>
            <a:off x="5281775" y="3268537"/>
            <a:ext cx="323688" cy="365091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Γελαστό πρόσωπο 31">
            <a:extLst>
              <a:ext uri="{FF2B5EF4-FFF2-40B4-BE49-F238E27FC236}">
                <a16:creationId xmlns:a16="http://schemas.microsoft.com/office/drawing/2014/main" id="{76CF7D93-C7CB-FADC-0EE0-93C45E26D267}"/>
              </a:ext>
            </a:extLst>
          </p:cNvPr>
          <p:cNvSpPr/>
          <p:nvPr/>
        </p:nvSpPr>
        <p:spPr>
          <a:xfrm>
            <a:off x="4951613" y="3351693"/>
            <a:ext cx="314991" cy="294167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Γελαστό πρόσωπο 32">
            <a:extLst>
              <a:ext uri="{FF2B5EF4-FFF2-40B4-BE49-F238E27FC236}">
                <a16:creationId xmlns:a16="http://schemas.microsoft.com/office/drawing/2014/main" id="{9C2DFE6D-BB0C-F754-828E-6DE84DB6492B}"/>
              </a:ext>
            </a:extLst>
          </p:cNvPr>
          <p:cNvSpPr/>
          <p:nvPr/>
        </p:nvSpPr>
        <p:spPr>
          <a:xfrm>
            <a:off x="4611682" y="3270844"/>
            <a:ext cx="288378" cy="316309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Γελαστό πρόσωπο 33">
            <a:extLst>
              <a:ext uri="{FF2B5EF4-FFF2-40B4-BE49-F238E27FC236}">
                <a16:creationId xmlns:a16="http://schemas.microsoft.com/office/drawing/2014/main" id="{F7D5382E-0F71-9A16-44D3-2A56E77CBB27}"/>
              </a:ext>
            </a:extLst>
          </p:cNvPr>
          <p:cNvSpPr/>
          <p:nvPr/>
        </p:nvSpPr>
        <p:spPr>
          <a:xfrm>
            <a:off x="4262101" y="3356058"/>
            <a:ext cx="288032" cy="36004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Γελαστό πρόσωπο 34">
            <a:extLst>
              <a:ext uri="{FF2B5EF4-FFF2-40B4-BE49-F238E27FC236}">
                <a16:creationId xmlns:a16="http://schemas.microsoft.com/office/drawing/2014/main" id="{EE3FC829-4F05-5EE2-4AF2-FA285F7B5FA6}"/>
              </a:ext>
            </a:extLst>
          </p:cNvPr>
          <p:cNvSpPr/>
          <p:nvPr/>
        </p:nvSpPr>
        <p:spPr>
          <a:xfrm>
            <a:off x="6451639" y="3270724"/>
            <a:ext cx="273304" cy="228052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Γελαστό πρόσωπο 35">
            <a:extLst>
              <a:ext uri="{FF2B5EF4-FFF2-40B4-BE49-F238E27FC236}">
                <a16:creationId xmlns:a16="http://schemas.microsoft.com/office/drawing/2014/main" id="{B8837E2A-6CA4-35ED-6A8D-6ED7F1765B4A}"/>
              </a:ext>
            </a:extLst>
          </p:cNvPr>
          <p:cNvSpPr/>
          <p:nvPr/>
        </p:nvSpPr>
        <p:spPr>
          <a:xfrm>
            <a:off x="6819170" y="3227076"/>
            <a:ext cx="323688" cy="316309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Γελαστό πρόσωπο 36">
            <a:extLst>
              <a:ext uri="{FF2B5EF4-FFF2-40B4-BE49-F238E27FC236}">
                <a16:creationId xmlns:a16="http://schemas.microsoft.com/office/drawing/2014/main" id="{8D16F49D-81DE-82D9-D6D6-B62964ADAB54}"/>
              </a:ext>
            </a:extLst>
          </p:cNvPr>
          <p:cNvSpPr/>
          <p:nvPr/>
        </p:nvSpPr>
        <p:spPr>
          <a:xfrm>
            <a:off x="7170825" y="3171098"/>
            <a:ext cx="304800" cy="24801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07403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Ευρεία οθόνη</PresentationFormat>
  <Paragraphs>0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Δημήτρης Μανδώρας</dc:creator>
  <cp:lastModifiedBy>Δημήτρης Μανδώρας</cp:lastModifiedBy>
  <cp:revision>1</cp:revision>
  <dcterms:created xsi:type="dcterms:W3CDTF">2024-02-11T13:47:18Z</dcterms:created>
  <dcterms:modified xsi:type="dcterms:W3CDTF">2024-02-11T13:53:53Z</dcterms:modified>
</cp:coreProperties>
</file>