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7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6D9C18-5BDA-79C4-891F-A24470A27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9568797-6795-14AC-2623-6A9A98B36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07D23F0-B217-9C46-B1CC-414F4BC4E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6626CF3-6F8F-9A7A-845F-59B65E87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D3C8E3F-CEFA-DC95-104B-7B08322A7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1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51D35F-2314-E91C-66F6-99059BC8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6B51BA8-4AD2-3017-3C7E-380B90B8DA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B1ED717-02C6-6C05-EE37-28AED299B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018E398-CCB2-A4DE-DDDB-2942D5D3F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0177D8D-DF77-564D-B659-2EC001164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455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6649337-46AE-CAAC-5D29-ED6FCEA6C2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F728D88-C92E-6792-053A-1382B3B3D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165D96A-7E28-A2AF-5643-5FE1798B8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65CEA7A-15E5-3202-29B6-D4CD3967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D7BF9AE-F823-8BF5-EA6E-9E793FC2D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141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9C6976-8068-15C6-0ADA-D97BCB6BA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DD09C7-2A00-4AF6-E970-25561526C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687FA29-39E4-1B1F-CD5A-02CB9E376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0F189EC-DD6C-C54D-E720-3187D4C8A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D813F8-6324-6CAB-F035-A1D4CD031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640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8E1AA8-F6BD-CB29-D0B6-C09658821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4A51F62-80EC-6B7D-2D52-C9B59F9B4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5636F2A-4CD6-9B99-F475-FBBDD748C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2C1CBE0-D114-2467-1D26-C78FC45A7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C7EDE55-9281-EF50-0A4A-5F9C039F4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830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814B4A-D751-B2D1-DB8B-17891937B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74BD9D-C29B-F6DC-F8D4-791F4DF0A3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3BFC7D1-CE78-C67A-F4D3-04B824A92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C43F2D2-F3BC-780E-D50F-9036D3DAF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EA36E0B-6A02-4F48-179B-CEFCF8CB7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E796CF0-E11E-E9D2-5195-8AFA837C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832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981FFA-0026-8ABE-BB74-2D4B252E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4E91274-09A5-20B1-0E07-758B0D90F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18AD509-C0C2-6F6C-BBEE-8243E687C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00EE83E-5BDC-0CC1-12FA-25DE89553F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A822780-FB40-CFD3-C1B8-9ADDB07D8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804A0D6-91C0-E167-E6CF-7189EF136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A617749-F959-26EA-95D3-C592F156D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2140196-AE78-2C63-526F-46E6AD63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516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69D0CD-A4F6-651E-531A-9A04CEE6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7F86761-0925-EBCF-38FF-B18C01A40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9F550A8-0691-CD58-4EDD-93E8F7CD4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0421996-FD4C-5043-F0E2-358DB19A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685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DC0D679-2E64-D760-BF6C-ED5CC5BC9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57D9403-1C15-4BAC-0885-129D7FA76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20CA903-589E-4178-2FA3-7DF85403A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673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911927-9A16-3309-9E7C-2C3DC3E84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27BD2D-E942-BAE1-DAB0-16908A95C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CC27D01-7CD2-35D7-58CF-90EAF3A83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23B63D0-1F3D-FD05-0F4E-C10746C3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482FF4F-0388-FB20-DD30-B3CA5C6A4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476B8D0-8612-8389-B557-7B425177D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9711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BFB9EE-EFAA-9C50-E990-E23C6D709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687BD22-1A99-C4D4-BEFD-828550BAA1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4FF7126-83AC-0AD8-D4EF-BFEDAA414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B6CF123-8D17-5F45-5E01-021164C21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25054F4-BE23-E71D-AF5C-EC0B6DB0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24A2A7F-8840-4BA6-5FC3-0C953ACA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978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708E31-ED55-53D5-BEAD-41AE39456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2CD84A1-118D-7106-10E7-935CF9B7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7822472-B8B4-C436-059D-BEAF37F86B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95115-E123-49C5-ADFE-62EB90981B55}" type="datetimeFigureOut">
              <a:rPr lang="el-GR" smtClean="0"/>
              <a:t>6/1/2025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B256289-FB86-8E18-C8BB-A06244D3E9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F12109-71F1-955F-F3D4-CC29C4D2C7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4A6B7-D62B-4B69-99BA-AB9BBEC96F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7535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7D5CDF-1E3A-9D5B-E805-0A9BFBDDD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ΣΧΕΔΙΟ ΔΡΑΣΗΣ 2024-2025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71D5C9F-A092-A4DA-D2BB-D8E397ED6F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l-GR" sz="3200" b="1" dirty="0">
              <a:solidFill>
                <a:schemeClr val="accent2"/>
              </a:solidFill>
            </a:endParaRPr>
          </a:p>
          <a:p>
            <a:endParaRPr lang="el-GR" sz="3200" b="1" dirty="0">
              <a:solidFill>
                <a:schemeClr val="accent2"/>
              </a:solidFill>
            </a:endParaRPr>
          </a:p>
          <a:p>
            <a:r>
              <a:rPr lang="el-GR" sz="3200" b="1" dirty="0">
                <a:solidFill>
                  <a:schemeClr val="accent2"/>
                </a:solidFill>
              </a:rPr>
              <a:t>ΝΗΠΙΩΝ ΔΙΑΔΡΟΜΕΣ ΣΤΗ… ΒΙΒΛΙΟΧΩΡΑ</a:t>
            </a:r>
          </a:p>
        </p:txBody>
      </p:sp>
    </p:spTree>
    <p:extLst>
      <p:ext uri="{BB962C8B-B14F-4D97-AF65-F5344CB8AC3E}">
        <p14:creationId xmlns:p14="http://schemas.microsoft.com/office/powerpoint/2010/main" val="1835481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ECA9D6-61B0-8140-ABC4-A96190F3648D}"/>
              </a:ext>
            </a:extLst>
          </p:cNvPr>
          <p:cNvSpPr txBox="1"/>
          <p:nvPr/>
        </p:nvSpPr>
        <p:spPr>
          <a:xfrm>
            <a:off x="359764" y="344773"/>
            <a:ext cx="11692328" cy="3908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2800" b="1" u="dbl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Α)  Αναγκαιότητα- Στόχοι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Η καλλιέργεια της 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φιλαναγνωσίας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επιφέρει μακροπρόθεσμα αποτελέσματα στη ζωή του ανθρώπου. Στη σύγχρονη εποχή, που χαρακτηρίζεται από την κυριαρχία της τεχνολογίας και της 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πολυπολιτισμικότητας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το βιβλίο πρέπει να κατέχει σημαντική θέση στην καθημερινότητά του παιδιού.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Γενικός στόχος του Σχεδίου Δράσης είναι η καλλιέργεια θετικής στάσης προς το βιβλίο, μέσα από οργανωμένες εκπαιδευτικές δράσεις 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φιλαναγνωσίας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και 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γραμματισμού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931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6B7DA3A-B4EC-A324-AA77-032EF190FE0F}"/>
              </a:ext>
            </a:extLst>
          </p:cNvPr>
          <p:cNvSpPr txBox="1"/>
          <p:nvPr/>
        </p:nvSpPr>
        <p:spPr>
          <a:xfrm>
            <a:off x="134910" y="149902"/>
            <a:ext cx="12057089" cy="5232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Ειδικότεροι Στόχοι: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1.Αγάπη για το βιβλίο και απόκτηση συμπεριφοράς ενεργητικού αναγνώστη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2.Ενδυνάμωση γλωσσικής έκφρασης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3.Γνωριμία με διάφορα είδη βιβλίων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4.Ανάπτυξη πρωτοβουλίας, δεξιοτήτων έρευνας, παρατήρησης, συνεργασίας, δημιουργικότητας και κριτικής σκέψης.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5.Δημιουργία προγραμμάτων μάθησης, που θα ωθήσει τους μαθητές σε νέες δραστηριότητες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6.Εξωστρέφεια σχολικής μονάδας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578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D3CD0A-4EC6-D65A-5553-EFBA38C6711F}"/>
              </a:ext>
            </a:extLst>
          </p:cNvPr>
          <p:cNvSpPr txBox="1"/>
          <p:nvPr/>
        </p:nvSpPr>
        <p:spPr>
          <a:xfrm>
            <a:off x="119920" y="0"/>
            <a:ext cx="12072079" cy="5550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el-GR" sz="2800" b="1" u="dbl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Β) Ενέργειες και χρονοδιάγραμμα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Κατά τη διάρκεια υλοποίησης του Σχεδίου Δράσης θα χρησιμοποιηθούν εκπαιδευτικές τεχνικές όπως: 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ρουτίνες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σκέψεις, 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ιδεοθύελλα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πλάγια σκέψη, χρώμα - σύμβολο - εικόνα. Το νηπιαγωγείο γίνεται χώρος μάθησης και δράσης, στον οποίο παράγεται η γνώση και η υπευθυνότητα. Όλες οι ενέργειες έχουν στόχο τη δημιουργία κλίματος αλληλοσεβασμού και συνεργασίας όλων όσοι συμμετέχουν σε αυτή τη διαδικασία.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ΔΡΑΣΕΙΣ Α΄ΤΡΙΜΗΝΟΥ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Ενημέρωση των μαθητών και των γονέων- κηδεμόνων για την αναγκαιότητα υλοποίησης και τους στόχους του Σχεδίου Δράσης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2.Οργάνωση της Δανειστικής Βιβλιοθήκης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Συμπλήρωση σχετικού ερωτηματολογίου από τους γονείς και κηδεμόνες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67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FD467FE-30B2-0796-FBC6-D58EF8CB0417}"/>
              </a:ext>
            </a:extLst>
          </p:cNvPr>
          <p:cNvSpPr txBox="1"/>
          <p:nvPr/>
        </p:nvSpPr>
        <p:spPr>
          <a:xfrm>
            <a:off x="0" y="-24782"/>
            <a:ext cx="12192000" cy="6882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ΔΡΑΣΕΙΣ Β΄ΤΡΙΜΗΝΟΥ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 .Συντονισμός των δράσεων που θα πραγματοποιηθούν, όπως τηλεφωνικές επικοινωνίες με τις Βιβλιοθήκες της περιοχής και με συγγραφείς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 .Αιτήματα σε διάφορους εκδοτικούς οίκους με στόχο τον εμπλουτισμό της Δανειστικής Βιβλιοθήκης του σχολείου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3. Δημιουργία ψηφιακού τοίχου </a:t>
            </a:r>
            <a:r>
              <a:rPr lang="en-US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padlet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l-GR" sz="2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ΔΡΑΣΕΙΣ Γ΄ ΤΡΙΜΗΝΟΥ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1.Υλοποίηση της δράσης και των δραστηριοτήτων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2.Οργάνωση ομιλιών και παρουσιάσεων βιβλίων από συγγραφείς και από παιδοψυχολόγους για τη σημασία του βιβλίου στην παιδική ηλικία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3.Επισκέψεις σε βιβλιοθήκες και βιβλιοπωλεία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4.Διάχυση των δράσεων και των αποτελεσμάτων του Σχεδίου Δράσης στους γονείς και στην τοπική κοινωνία 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45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E011D9-62F0-E451-594A-8BE0EB761969}"/>
              </a:ext>
            </a:extLst>
          </p:cNvPr>
          <p:cNvSpPr txBox="1"/>
          <p:nvPr/>
        </p:nvSpPr>
        <p:spPr>
          <a:xfrm>
            <a:off x="0" y="1"/>
            <a:ext cx="12192000" cy="6561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ΚΑΘ΄ΟΛΗ ΤΗ ΔΙΑΡΚΕΙΑ ΤΗΣ ΧΡΟΝΙΑΣ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1.Πραγματοποίηση τακτικών συναντήσεων των εκπαιδευτικών που απαρτίζουν την ομάδα δράσης με διάλογο και ενημερωτικές-επιμορφωτικές συζητήσεις μεταξύ τους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Λειτουργία Δανειστικής Βιβλιοθήκης και Γωνιά Βιβλιοθήκης του σχολείου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3.Συνεργασία με τη Δημοτική Βιβλιοθήκη Πτολεμαΐδας στο Ετήσιο Πρόγραμμα 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Φιλαναγνωσίας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«Λογοτεχνικές διαδρομές στα δικαιώματα του παιδιού»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4.Ανάγνωση ποικίλων και διαφορετικών κειμένων παιδικής λογοτεχνίας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5.Συνεχής ενημέρωση ιστοσελίδας και αποστολή </a:t>
            </a:r>
            <a:r>
              <a:rPr lang="en-US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email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στους γονείς, όταν κρίνεται απαραίτητο, για την ενημέρωσή τους σχετικά με την εξέλιξη του Σχεδίου Δράσης.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6.Εθελοντική συμμετοχή των γονέων σε δράσεις του σχολείου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7.Παραγωγή διάφορων κειμένων από τα παιδιά (δημιουργική γραφή)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</a:pPr>
            <a:r>
              <a:rPr lang="el-GR" sz="1800" u="none" strike="noStrike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  <a:spcAft>
                <a:spcPts val="800"/>
              </a:spcAft>
            </a:pPr>
            <a:r>
              <a:rPr lang="el-GR" sz="1800" u="none" strike="noStrike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67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8A3714B-4BF6-CD27-7C80-C57C6089ACB4}"/>
              </a:ext>
            </a:extLst>
          </p:cNvPr>
          <p:cNvSpPr txBox="1"/>
          <p:nvPr/>
        </p:nvSpPr>
        <p:spPr>
          <a:xfrm>
            <a:off x="104930" y="134911"/>
            <a:ext cx="12087069" cy="5601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>
              <a:lnSpc>
                <a:spcPct val="107000"/>
              </a:lnSpc>
            </a:pPr>
            <a:r>
              <a:rPr lang="el-GR" sz="2800" b="1" u="dbl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Γ ) Πόροι- Μέσα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</a:pPr>
            <a:r>
              <a:rPr lang="el-GR" sz="2800" u="none" strike="noStrike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</a:pPr>
            <a:r>
              <a:rPr lang="el-GR" sz="2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Ανθρώπινο δυναμικό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Όλοι οι εκπαιδευτικοί του Συλλόγου διδασκόντων, οι μαθητές/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τριες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του νηπιαγωγείου, οι γονείς και κηδεμόνες όπως και ειδικοί επιστήμονες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</a:pPr>
            <a:r>
              <a:rPr lang="el-GR" sz="2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Υλικοί πόροι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Βιβλία, χαρτί, ηλεκτρονικός υπολογιστής, </a:t>
            </a:r>
            <a:r>
              <a:rPr lang="en-US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tablet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βιντεοπροβολέας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     ρομπότ εδάφους </a:t>
            </a:r>
            <a:r>
              <a:rPr lang="en-US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Bee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en-US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bot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εκτυπωτής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</a:pPr>
            <a:r>
              <a:rPr lang="el-GR" sz="2800" b="1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Ερευνητικά εργαλεία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Το ερωτηματολόγιο διερεύνησης και αξιολόγησης, Ημερολόγιο Σχολικής Ζωής, Βιβλίο πράξεων, Ημερολόγιο σχεδίου δράσης, ενημερωτικά σημειώματα, </a:t>
            </a:r>
            <a:r>
              <a:rPr lang="en-US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padlet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055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D5E485-DEAE-8E7A-44D2-712B4AFCCBF5}"/>
              </a:ext>
            </a:extLst>
          </p:cNvPr>
          <p:cNvSpPr txBox="1"/>
          <p:nvPr/>
        </p:nvSpPr>
        <p:spPr>
          <a:xfrm>
            <a:off x="0" y="0"/>
            <a:ext cx="12192000" cy="5191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>
              <a:lnSpc>
                <a:spcPct val="107000"/>
              </a:lnSpc>
            </a:pPr>
            <a:r>
              <a:rPr lang="el-GR" sz="2800" b="1" u="dbl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Δ) Κριτήρια επιτυχίας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  <a:spcAft>
                <a:spcPts val="800"/>
              </a:spcAft>
            </a:pPr>
            <a:r>
              <a:rPr lang="el-GR" sz="2800" u="none" strike="noStrike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1.Οι μαθητές/</a:t>
            </a:r>
            <a:r>
              <a:rPr lang="el-GR" sz="2800" kern="1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τριες</a:t>
            </a: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να συμμετέχουν ενεργά και με προθυμία στις δράσεις και να συνεργάζονται αρμονικά με τους εκπαιδευτικούς. Παράλληλα, να αυξηθεί το ενδιαφέρον των νηπίων για το βιβλίο.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2.Σωστή οργάνωση της γωνιάς της Βιβλιοθήκης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3.Οι προγραμματισμένες δράσεις να έχουν σαφήνεια και πρωτοτυπία.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4.Η λειτουργία της Δανειστικής Βιβλιοθήκης σε ετήσια βάση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5.Το Σχέδιο Δράσης να διατρέχει όλες τις θεματικές ενότητες και τα εργαστήρια δεξιοτήτων με την επιλογή κατάλληλων βιβλίων.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381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1B9480-2CB6-90E8-797D-59E21DFDC58F}"/>
              </a:ext>
            </a:extLst>
          </p:cNvPr>
          <p:cNvSpPr txBox="1"/>
          <p:nvPr/>
        </p:nvSpPr>
        <p:spPr>
          <a:xfrm>
            <a:off x="0" y="1"/>
            <a:ext cx="12192000" cy="2373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99110">
              <a:lnSpc>
                <a:spcPct val="107000"/>
              </a:lnSpc>
            </a:pPr>
            <a:r>
              <a:rPr lang="el-GR" sz="2800" b="1" u="dbl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Ε) Διαδικασίες αξιολόγησης της δράσης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  <a:spcAft>
                <a:spcPts val="800"/>
              </a:spcAft>
            </a:pPr>
            <a:r>
              <a:rPr lang="el-GR" sz="28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Η πορεία της δράσης και των ενεργειών παρακολουθείται συνεχώς από τη συντονιστική ομάδα, η οποία καταγράφει την πρόοδο, τις συναντήσεις και τις επισκέψεις καθώς και τις δυσκολίες που μπορεί να προκύψουν, συνεδριάζοντας τακτικά για τον σκοπό αυτό.</a:t>
            </a:r>
            <a:endParaRPr lang="el-G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05230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684</Words>
  <Application>Microsoft Office PowerPoint</Application>
  <PresentationFormat>Ευρεία οθόνη</PresentationFormat>
  <Paragraphs>59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Θέμα του Office</vt:lpstr>
      <vt:lpstr>ΣΧΕΔΙΟ ΔΡΑΣΗΣ 2024-2025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αναστασια</dc:creator>
  <cp:lastModifiedBy>αναστασια</cp:lastModifiedBy>
  <cp:revision>1</cp:revision>
  <dcterms:created xsi:type="dcterms:W3CDTF">2025-01-06T22:00:28Z</dcterms:created>
  <dcterms:modified xsi:type="dcterms:W3CDTF">2025-01-06T22:00:35Z</dcterms:modified>
</cp:coreProperties>
</file>