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B21A730-227C-481B-8B30-9A93B5DB6B89}" type="datetimeFigureOut">
              <a:rPr lang="el-GR" smtClean="0"/>
              <a:t>14/6/2024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D19703-20F3-4FD9-95A3-5954B5C22FC4}"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1A730-227C-481B-8B30-9A93B5DB6B89}" type="datetimeFigureOut">
              <a:rPr lang="el-GR" smtClean="0"/>
              <a:t>14/6/2024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19703-20F3-4FD9-95A3-5954B5C22FC4}"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157" y="0"/>
            <a:ext cx="9193157"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79512" y="1196752"/>
            <a:ext cx="7056784" cy="1077218"/>
          </a:xfrm>
          <a:prstGeom prst="rect">
            <a:avLst/>
          </a:prstGeom>
          <a:noFill/>
        </p:spPr>
        <p:txBody>
          <a:bodyPr wrap="square" rtlCol="0">
            <a:spAutoFit/>
          </a:bodyPr>
          <a:lstStyle/>
          <a:p>
            <a:r>
              <a:rPr lang="el-GR" sz="3200" b="1" dirty="0">
                <a:latin typeface="Bookman Old Style" panose="02050604050505020204" pitchFamily="18" charset="0"/>
              </a:rPr>
              <a:t>2</a:t>
            </a:r>
            <a:r>
              <a:rPr lang="el-GR" sz="3200" b="1" baseline="30000" dirty="0">
                <a:latin typeface="Bookman Old Style" panose="02050604050505020204" pitchFamily="18" charset="0"/>
              </a:rPr>
              <a:t>ο</a:t>
            </a:r>
            <a:r>
              <a:rPr lang="el-GR" sz="3200" b="1" dirty="0">
                <a:latin typeface="Bookman Old Style" panose="02050604050505020204" pitchFamily="18" charset="0"/>
              </a:rPr>
              <a:t> ΒΡΑΒΕΙΟ ΟΜΑΔΙΚΟΥ ΕΡΓΟΥ ΝΗΠΙΑΓΩΓΕΙΩΝ</a:t>
            </a:r>
          </a:p>
        </p:txBody>
      </p:sp>
      <p:sp>
        <p:nvSpPr>
          <p:cNvPr id="6" name="TextBox 5"/>
          <p:cNvSpPr txBox="1"/>
          <p:nvPr/>
        </p:nvSpPr>
        <p:spPr>
          <a:xfrm>
            <a:off x="230084" y="2426677"/>
            <a:ext cx="8806412" cy="892552"/>
          </a:xfrm>
          <a:prstGeom prst="rect">
            <a:avLst/>
          </a:prstGeom>
          <a:noFill/>
        </p:spPr>
        <p:txBody>
          <a:bodyPr wrap="square" rtlCol="0">
            <a:spAutoFit/>
          </a:bodyPr>
          <a:lstStyle/>
          <a:p>
            <a:r>
              <a:rPr lang="el-GR" sz="1600" dirty="0"/>
              <a:t>Απονέμεται στο </a:t>
            </a:r>
          </a:p>
          <a:p>
            <a:r>
              <a:rPr lang="el-GR" sz="3600" b="1" i="1" dirty="0">
                <a:solidFill>
                  <a:srgbClr val="0070C0"/>
                </a:solidFill>
                <a:latin typeface="Bookman Old Style" panose="02050604050505020204" pitchFamily="18" charset="0"/>
              </a:rPr>
              <a:t>8</a:t>
            </a:r>
            <a:r>
              <a:rPr lang="el-GR" sz="3600" b="1" i="1" baseline="30000" dirty="0">
                <a:solidFill>
                  <a:srgbClr val="0070C0"/>
                </a:solidFill>
                <a:latin typeface="Bookman Old Style" panose="02050604050505020204" pitchFamily="18" charset="0"/>
              </a:rPr>
              <a:t>ο</a:t>
            </a:r>
            <a:r>
              <a:rPr lang="el-GR" sz="3600" b="1" i="1" dirty="0">
                <a:solidFill>
                  <a:srgbClr val="0070C0"/>
                </a:solidFill>
                <a:latin typeface="Bookman Old Style" panose="02050604050505020204" pitchFamily="18" charset="0"/>
              </a:rPr>
              <a:t> Νηπιαγωγείο Καρδίτσας</a:t>
            </a:r>
          </a:p>
        </p:txBody>
      </p:sp>
      <p:sp>
        <p:nvSpPr>
          <p:cNvPr id="7" name="TextBox 6"/>
          <p:cNvSpPr txBox="1"/>
          <p:nvPr/>
        </p:nvSpPr>
        <p:spPr>
          <a:xfrm>
            <a:off x="230084" y="3428999"/>
            <a:ext cx="8662396" cy="954107"/>
          </a:xfrm>
          <a:prstGeom prst="rect">
            <a:avLst/>
          </a:prstGeom>
          <a:noFill/>
        </p:spPr>
        <p:txBody>
          <a:bodyPr wrap="square" rtlCol="0">
            <a:spAutoFit/>
          </a:bodyPr>
          <a:lstStyle/>
          <a:p>
            <a:r>
              <a:rPr lang="el-GR" sz="1400" dirty="0"/>
              <a:t>για τη συμμετοχή στο </a:t>
            </a:r>
            <a:r>
              <a:rPr lang="el-GR" sz="1400" b="1" dirty="0"/>
              <a:t>Διαγωνισμό Ζωγραφικής </a:t>
            </a:r>
            <a:r>
              <a:rPr lang="el-GR" sz="1400" b="1" i="1" dirty="0"/>
              <a:t>«Το Νερό και το Ποτάμι»</a:t>
            </a:r>
            <a:r>
              <a:rPr lang="el-GR" sz="1400" b="1" dirty="0"/>
              <a:t>, </a:t>
            </a:r>
            <a:r>
              <a:rPr lang="el-GR" sz="1400" dirty="0"/>
              <a:t>που οργάνωσε η </a:t>
            </a:r>
            <a:r>
              <a:rPr lang="el-GR" sz="1400" b="1" dirty="0"/>
              <a:t>Διεύθυνση Πρωτοβάθμιας Εκπαίδευσης Καρδίτσας</a:t>
            </a:r>
            <a:r>
              <a:rPr lang="el-GR" sz="1400" dirty="0"/>
              <a:t>, στα πλαίσια του Συνεδρίου «Μετάβαση στην κλιματική ουδετερότητα και προσαρμογή στην κλιματική αλλαγή» που υλοποιήθηκε σε συνεργασία με το Κ.Ε.ΠΕ.Α. Μουζακίου, τον Δήμο Καρδίτσας και το Ελληνικό Δίκτυο Δήμων με Ποτάμια. 24 Μαΐου 2024</a:t>
            </a:r>
          </a:p>
        </p:txBody>
      </p:sp>
      <p:sp>
        <p:nvSpPr>
          <p:cNvPr id="8" name="7 - TextBox"/>
          <p:cNvSpPr txBox="1"/>
          <p:nvPr/>
        </p:nvSpPr>
        <p:spPr>
          <a:xfrm>
            <a:off x="395536" y="5085184"/>
            <a:ext cx="4392488" cy="276999"/>
          </a:xfrm>
          <a:prstGeom prst="rect">
            <a:avLst/>
          </a:prstGeom>
          <a:noFill/>
        </p:spPr>
        <p:txBody>
          <a:bodyPr wrap="square" rtlCol="0">
            <a:spAutoFit/>
          </a:bodyPr>
          <a:lstStyle/>
          <a:p>
            <a:pPr algn="ctr"/>
            <a:r>
              <a:rPr lang="el-GR" sz="1200" b="1" dirty="0"/>
              <a:t>Διεύθυνση Πρωτοβάθμιας Εκπαίδευσης Καρδίτσας</a:t>
            </a:r>
          </a:p>
        </p:txBody>
      </p:sp>
    </p:spTree>
    <p:extLst>
      <p:ext uri="{BB962C8B-B14F-4D97-AF65-F5344CB8AC3E}">
        <p14:creationId xmlns:p14="http://schemas.microsoft.com/office/powerpoint/2010/main" val="274045678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80</Words>
  <Application>Microsoft Office PowerPoint</Application>
  <PresentationFormat>Προβολή στην οθόνη (4:3)</PresentationFormat>
  <Paragraphs>5</Paragraphs>
  <Slides>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vt:i4>
      </vt:variant>
    </vt:vector>
  </HeadingPairs>
  <TitlesOfParts>
    <vt:vector size="5" baseType="lpstr">
      <vt:lpstr>Arial</vt:lpstr>
      <vt:lpstr>Bookman Old Style</vt:lpstr>
      <vt:lpstr>Calibri</vt:lpstr>
      <vt:lpstr>Θέμα του Office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Elena Papagianni</cp:lastModifiedBy>
  <cp:revision>3</cp:revision>
  <dcterms:created xsi:type="dcterms:W3CDTF">2024-06-13T06:08:53Z</dcterms:created>
  <dcterms:modified xsi:type="dcterms:W3CDTF">2024-06-14T14:34:47Z</dcterms:modified>
</cp:coreProperties>
</file>