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2" r:id="rId6"/>
    <p:sldId id="264" r:id="rId7"/>
    <p:sldId id="260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2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52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910AED-11F8-4D02-8E09-0253606C7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5E2352C-3492-4FD0-ACFB-B1551F80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15FE717-922E-46AA-BA7A-06335E5E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A92C07B-D563-4D8C-A3B7-585B83AD1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12CF68B-283C-401D-8FCE-E650402F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960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7E70F0-EBB3-4167-87D7-8FCCF1F63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05B2238-F0C0-46C4-9E1C-CD99BD5B2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3BBE80F-320B-444A-847F-AD94C227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8B73A33-060E-45B7-8B8D-130AFD31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3175D21-9017-4D7D-8FB3-DA9C2B9E4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842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0CD8E6D-2BF7-4670-8F40-C29AE904F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3834CCC-ECF9-4058-B38E-8B03264E0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E6D136-A4E3-493C-AA13-88A1A144D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AE1F73-40FB-4443-ADAA-DA41C0821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D24AD84-BEC2-4C3A-9B39-ACCC8952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953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7285E1-F52D-4148-8ED5-D21D5D98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4F4626-3E62-4CF8-A931-865916969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3BE1A3-0715-4506-A7AD-7A569576D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69D8AC9-1E0B-4895-B614-83BB976A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98C741-E1A4-4F1A-B360-055B401F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988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E66C1B-A8BD-4E61-B7AC-D3458B748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783A9FF-FC82-4E0B-8E74-68706DB00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7033325-16C4-4EF8-883C-EE52C5A17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4B202A9-159B-4035-B787-4EBF03BA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6DDB2D3-F504-47B8-8A41-308098716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301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AE4F8B-AEF1-4951-9E08-8A7BB66F3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7E24F6-D4A1-46C4-97C9-4B7E062FE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2DF787F-C278-4DB1-B128-99F55FD9A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AA0CB94-19F2-4B2B-86F6-A443DD83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394B5CC-72FE-4E7C-8C6F-94DEA75D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60FDA53-33AA-4B08-8EA8-F55D96269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913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68165A-CF53-42B4-AE5B-3A256A7E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66BA6E7-4945-46EC-89A3-CDBAFD3DA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80383E5-E8F0-47EF-BBFF-F74F7B518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EF4F4D7-CF40-4E31-B16B-36107D235F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6040C34-E931-4FDD-8863-731E3A9DE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EC522F6-92CF-4D28-96E3-7B8700E69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EEF8D57-DDB6-46AD-AC17-B209A48F7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8225496-20B9-446D-BC8A-034C76866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873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08A98E-EE8F-4FA2-BD2F-7250517A7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67C0650-04B3-40F5-ABF9-17ECF16B8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DDF878E-E3EF-4C02-9ECF-F15620AB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9158F0B-36E8-4A3A-8964-07A6617F6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820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C22C3A1-D954-49AE-B009-AAC6C5A64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B2D603E-E1EB-4BA8-9B57-74E6D00F4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A67496B-BD2C-4FED-9994-3AF015C5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932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5049AF-EBD5-44E2-9D11-44A507368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8A90EA-6116-46EB-BA29-4E3CB6CDE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7C46D3D-7A7B-4954-BE32-F6FBBF094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9ACA2B2-3114-4BDD-905D-4A4A480AD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C12A1BC-445E-452B-BCCC-6B9A7B17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5471F58-74FE-49A8-B4AB-88D2A0F5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790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86C874-7437-4855-88C1-E44AC0CA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2B865BF-BD58-4289-810D-59E18BCC5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8BF6630-5535-40CD-8C4E-D3D5EEA21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F24AD27-A38F-4482-BFC4-4FCFE6EC7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600D5B-C8E7-4512-AF0F-70B383599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89DBECC-44B7-4C1B-8EE1-E03121092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96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9CD9BFE-3775-4A4A-AE33-81A83F01C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697685B-AF73-47A2-B829-0D4D552A2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1AF815-EAE0-444D-9787-1D95DDE04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1C5F-4040-4F81-B62F-DA7CB0998ED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48DCC60-C3BA-49C6-B17F-96E01276E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1B3A95-CA4C-4BCD-9555-AD24AFACB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0A20C-4B2A-47F2-A328-BE013E6602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61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Kaninchen lapin bunny GIF - Find on GIFER">
            <a:extLst>
              <a:ext uri="{FF2B5EF4-FFF2-40B4-BE49-F238E27FC236}">
                <a16:creationId xmlns:a16="http://schemas.microsoft.com/office/drawing/2014/main" id="{6713D0F6-28AF-4F89-82E5-8B6199A3A33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122" y="3285460"/>
            <a:ext cx="2252353" cy="197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3734BD97-6780-4C35-B0BE-BB915463E6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400800" cy="685800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B3E5AFB2-A026-4A16-8B30-3674CA1C8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0" y="1"/>
            <a:ext cx="5925788" cy="6858000"/>
          </a:xfrm>
        </p:spPr>
        <p:txBody>
          <a:bodyPr>
            <a:noAutofit/>
          </a:bodyPr>
          <a:lstStyle/>
          <a:p>
            <a:r>
              <a:rPr lang="el-GR" sz="8000" dirty="0">
                <a:latin typeface="Comic Sans MS" panose="030F0702030302020204" pitchFamily="66" charset="0"/>
              </a:rPr>
              <a:t>Πασχαλινό καλαθάκι λαγουδάκι</a:t>
            </a:r>
            <a:br>
              <a:rPr lang="el-GR" sz="8000" dirty="0">
                <a:latin typeface="Comic Sans MS" panose="030F0702030302020204" pitchFamily="66" charset="0"/>
              </a:rPr>
            </a:br>
            <a:r>
              <a:rPr lang="el-GR" sz="8000" dirty="0">
                <a:latin typeface="Comic Sans MS" panose="030F0702030302020204" pitchFamily="66" charset="0"/>
              </a:rPr>
              <a:t>μ’ ένα χάρτινο πιατάκι!</a:t>
            </a:r>
          </a:p>
        </p:txBody>
      </p:sp>
      <p:pic>
        <p:nvPicPr>
          <p:cNvPr id="3074" name="Picture 2" descr="*•°~fresh memes~°•* | ARMY MEMES Amino">
            <a:extLst>
              <a:ext uri="{FF2B5EF4-FFF2-40B4-BE49-F238E27FC236}">
                <a16:creationId xmlns:a16="http://schemas.microsoft.com/office/drawing/2014/main" id="{2EF252D7-253E-4CAA-A34F-DE609BCBDD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5681" y="4876753"/>
            <a:ext cx="2465738" cy="208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F41EF08D-2BC3-412E-8012-BDB50B2F5E83}"/>
              </a:ext>
            </a:extLst>
          </p:cNvPr>
          <p:cNvSpPr/>
          <p:nvPr/>
        </p:nvSpPr>
        <p:spPr>
          <a:xfrm>
            <a:off x="2501735" y="6422905"/>
            <a:ext cx="2465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Comic Sans MS" panose="030F0702030302020204" pitchFamily="66" charset="0"/>
              </a:rPr>
              <a:t>Πηγή: kinderella.gr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9280093-F6A4-4E59-9F24-B179021F1EBA}"/>
              </a:ext>
            </a:extLst>
          </p:cNvPr>
          <p:cNvSpPr/>
          <p:nvPr/>
        </p:nvSpPr>
        <p:spPr>
          <a:xfrm>
            <a:off x="98961" y="65763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dirty="0">
                <a:latin typeface="Comic Sans MS" panose="030F0702030302020204" pitchFamily="66" charset="0"/>
              </a:rPr>
              <a:t>Επεξεργασία παρουσίασης: Ξεφτέρη Ευδοκία</a:t>
            </a:r>
          </a:p>
          <a:p>
            <a:pPr algn="ctr"/>
            <a:r>
              <a:rPr lang="en-US" sz="1200" i="1" u="sng" dirty="0">
                <a:latin typeface="Comic Sans MS" panose="030F0702030302020204" pitchFamily="66" charset="0"/>
              </a:rPr>
              <a:t>asropeleki.wordpress.com</a:t>
            </a:r>
            <a:endParaRPr lang="el-GR" sz="1200" i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1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8">
            <a:extLst>
              <a:ext uri="{FF2B5EF4-FFF2-40B4-BE49-F238E27FC236}">
                <a16:creationId xmlns:a16="http://schemas.microsoft.com/office/drawing/2014/main" id="{8A4DB2F4-9E57-4B3F-AE01-44C889B0F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7730836" cy="6858000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F6DEDA6-1B33-40A8-905C-FB15A9D56F20}"/>
              </a:ext>
            </a:extLst>
          </p:cNvPr>
          <p:cNvSpPr/>
          <p:nvPr/>
        </p:nvSpPr>
        <p:spPr>
          <a:xfrm>
            <a:off x="7730837" y="0"/>
            <a:ext cx="446116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Mε το χάρακά μας, σχεδιάζουμε στο κέντρο του πιάτου ένα τετράγωνο και γραμμές ώστε να χωρίζεται το πιάτο σε 4 μέρη.</a:t>
            </a:r>
            <a:endParaRPr lang="el-GR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8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>
            <a:extLst>
              <a:ext uri="{FF2B5EF4-FFF2-40B4-BE49-F238E27FC236}">
                <a16:creationId xmlns:a16="http://schemas.microsoft.com/office/drawing/2014/main" id="{DDD38D2B-BE7D-4A67-B64E-5CC8F15745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7944591" cy="6858000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C413FEC9-8FFC-4B7B-8340-03B89FB95D3A}"/>
              </a:ext>
            </a:extLst>
          </p:cNvPr>
          <p:cNvSpPr/>
          <p:nvPr/>
        </p:nvSpPr>
        <p:spPr>
          <a:xfrm>
            <a:off x="7944592" y="0"/>
            <a:ext cx="424740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5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  <a:cs typeface="Mongolian Baiti" panose="03000500000000000000" pitchFamily="66" charset="0"/>
              </a:rPr>
              <a:t> Με το οδοντωτό ψαλίδι (ή και με απλό), κόβουμε το πιάτο επάνω στις γραμμές.</a:t>
            </a:r>
            <a:endParaRPr lang="el-GR" sz="5400" dirty="0">
              <a:latin typeface="Comic Sans MS" panose="030F0702030302020204" pitchFamily="66" charset="0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98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6861E31-04FC-4FC7-BCC4-8A18D3110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88332" cy="6858000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2407F73D-DE68-4A0E-B56F-BA369F53EC39}"/>
              </a:ext>
            </a:extLst>
          </p:cNvPr>
          <p:cNvSpPr/>
          <p:nvPr/>
        </p:nvSpPr>
        <p:spPr>
          <a:xfrm>
            <a:off x="7505204" y="0"/>
            <a:ext cx="46036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Και το συρράπτουμε ή το κολλάμε με κόλλα ή με σελοτέιπ ώστε να σχηματιστεί το καλαθάκι…</a:t>
            </a:r>
            <a:r>
              <a:rPr lang="el-GR" sz="3600" b="0" i="0" dirty="0">
                <a:solidFill>
                  <a:srgbClr val="333333"/>
                </a:solidFill>
                <a:effectLst/>
                <a:latin typeface="Palatino-Linotype"/>
              </a:rPr>
              <a:t> </a:t>
            </a:r>
          </a:p>
          <a:p>
            <a:r>
              <a:rPr lang="el-GR" sz="3600" dirty="0">
                <a:solidFill>
                  <a:srgbClr val="333333"/>
                </a:solidFill>
                <a:latin typeface="Comic Sans MS" panose="030F0702030302020204" pitchFamily="66" charset="0"/>
              </a:rPr>
              <a:t>Κόβω και μια ορθογώνια λωριδίτσα για να φτιάξω το χεράκι του καλαθιού και το συρράπτω ή το κολλάω από άκρη σε άκρη.</a:t>
            </a:r>
            <a:endParaRPr lang="en-US" sz="3600" dirty="0">
              <a:solidFill>
                <a:srgbClr val="333333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08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F1818B0B-4699-443E-AF20-92F2DA983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8322" y="0"/>
            <a:ext cx="4983678" cy="5533901"/>
          </a:xfrm>
        </p:spPr>
        <p:txBody>
          <a:bodyPr>
            <a:noAutofit/>
          </a:bodyPr>
          <a:lstStyle/>
          <a:p>
            <a:r>
              <a:rPr lang="el-GR" sz="4800" dirty="0">
                <a:latin typeface="Comic Sans MS" panose="030F0702030302020204" pitchFamily="66" charset="0"/>
              </a:rPr>
              <a:t>Σχεδιάζω ένα κύκλο και τέσσερα οβάλ σχήματα. Δύο μεγάλα οβάλ και δύο μικρότερα.</a:t>
            </a:r>
          </a:p>
        </p:txBody>
      </p:sp>
      <p:sp>
        <p:nvSpPr>
          <p:cNvPr id="6" name="Οβάλ 5">
            <a:extLst>
              <a:ext uri="{FF2B5EF4-FFF2-40B4-BE49-F238E27FC236}">
                <a16:creationId xmlns:a16="http://schemas.microsoft.com/office/drawing/2014/main" id="{8A9115F4-9FEA-4416-89F9-BA85C95C2006}"/>
              </a:ext>
            </a:extLst>
          </p:cNvPr>
          <p:cNvSpPr/>
          <p:nvPr/>
        </p:nvSpPr>
        <p:spPr>
          <a:xfrm>
            <a:off x="2693720" y="356259"/>
            <a:ext cx="3823855" cy="390698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C5D22835-DDFB-4FA2-940A-78B5D2F79615}"/>
              </a:ext>
            </a:extLst>
          </p:cNvPr>
          <p:cNvSpPr/>
          <p:nvPr/>
        </p:nvSpPr>
        <p:spPr>
          <a:xfrm>
            <a:off x="308758" y="3788229"/>
            <a:ext cx="1116281" cy="29272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βάλ 7">
            <a:extLst>
              <a:ext uri="{FF2B5EF4-FFF2-40B4-BE49-F238E27FC236}">
                <a16:creationId xmlns:a16="http://schemas.microsoft.com/office/drawing/2014/main" id="{9924B41A-61E9-4A54-8227-198F4BAA454B}"/>
              </a:ext>
            </a:extLst>
          </p:cNvPr>
          <p:cNvSpPr/>
          <p:nvPr/>
        </p:nvSpPr>
        <p:spPr>
          <a:xfrm>
            <a:off x="1577439" y="3788229"/>
            <a:ext cx="1116281" cy="29272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97C35E68-02BC-4B93-A532-00461F00EFCD}"/>
              </a:ext>
            </a:extLst>
          </p:cNvPr>
          <p:cNvSpPr/>
          <p:nvPr/>
        </p:nvSpPr>
        <p:spPr>
          <a:xfrm>
            <a:off x="5308269" y="4516581"/>
            <a:ext cx="631372" cy="2034639"/>
          </a:xfrm>
          <a:prstGeom prst="ellipse">
            <a:avLst/>
          </a:prstGeom>
          <a:solidFill>
            <a:srgbClr val="E820C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βάλ 11">
            <a:extLst>
              <a:ext uri="{FF2B5EF4-FFF2-40B4-BE49-F238E27FC236}">
                <a16:creationId xmlns:a16="http://schemas.microsoft.com/office/drawing/2014/main" id="{04D2EF31-476A-4BDD-BC77-8EF5BAFA5F80}"/>
              </a:ext>
            </a:extLst>
          </p:cNvPr>
          <p:cNvSpPr/>
          <p:nvPr/>
        </p:nvSpPr>
        <p:spPr>
          <a:xfrm>
            <a:off x="4358243" y="4516580"/>
            <a:ext cx="631372" cy="2034639"/>
          </a:xfrm>
          <a:prstGeom prst="ellipse">
            <a:avLst/>
          </a:prstGeom>
          <a:solidFill>
            <a:srgbClr val="E820C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28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βάλ 7">
            <a:extLst>
              <a:ext uri="{FF2B5EF4-FFF2-40B4-BE49-F238E27FC236}">
                <a16:creationId xmlns:a16="http://schemas.microsoft.com/office/drawing/2014/main" id="{9924B41A-61E9-4A54-8227-198F4BAA454B}"/>
              </a:ext>
            </a:extLst>
          </p:cNvPr>
          <p:cNvSpPr/>
          <p:nvPr/>
        </p:nvSpPr>
        <p:spPr>
          <a:xfrm>
            <a:off x="1344882" y="142504"/>
            <a:ext cx="1116281" cy="29272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C5D22835-DDFB-4FA2-940A-78B5D2F79615}"/>
              </a:ext>
            </a:extLst>
          </p:cNvPr>
          <p:cNvSpPr/>
          <p:nvPr/>
        </p:nvSpPr>
        <p:spPr>
          <a:xfrm>
            <a:off x="74222" y="142504"/>
            <a:ext cx="1116281" cy="29272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F1818B0B-4699-443E-AF20-92F2DA983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39294" y="0"/>
            <a:ext cx="4983678" cy="6858000"/>
          </a:xfrm>
        </p:spPr>
        <p:txBody>
          <a:bodyPr>
            <a:noAutofit/>
          </a:bodyPr>
          <a:lstStyle/>
          <a:p>
            <a:r>
              <a:rPr lang="el-GR" sz="4400" dirty="0">
                <a:latin typeface="Comic Sans MS" panose="030F0702030302020204" pitchFamily="66" charset="0"/>
              </a:rPr>
              <a:t>Και έτσι δημιουργώ το κεφάλι και τα αυτάκια του λαγού μου.</a:t>
            </a:r>
            <a:br>
              <a:rPr lang="el-GR" sz="4400" dirty="0">
                <a:latin typeface="Comic Sans MS" panose="030F0702030302020204" pitchFamily="66" charset="0"/>
              </a:rPr>
            </a:br>
            <a:r>
              <a:rPr lang="el-GR" sz="4400" dirty="0">
                <a:latin typeface="Comic Sans MS" panose="030F0702030302020204" pitchFamily="66" charset="0"/>
              </a:rPr>
              <a:t>Ζωγραφίζω ματάκια, μια ανάποδη καρδούλα για μυτούλα, μουστάκια και χαμόγελο ή δοντάκια.</a:t>
            </a:r>
          </a:p>
        </p:txBody>
      </p:sp>
      <p:sp>
        <p:nvSpPr>
          <p:cNvPr id="6" name="Οβάλ 5">
            <a:extLst>
              <a:ext uri="{FF2B5EF4-FFF2-40B4-BE49-F238E27FC236}">
                <a16:creationId xmlns:a16="http://schemas.microsoft.com/office/drawing/2014/main" id="{8A9115F4-9FEA-4416-89F9-BA85C95C2006}"/>
              </a:ext>
            </a:extLst>
          </p:cNvPr>
          <p:cNvSpPr/>
          <p:nvPr/>
        </p:nvSpPr>
        <p:spPr>
          <a:xfrm rot="10800000">
            <a:off x="1903022" y="2551215"/>
            <a:ext cx="3823855" cy="390698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97C35E68-02BC-4B93-A532-00461F00EFCD}"/>
              </a:ext>
            </a:extLst>
          </p:cNvPr>
          <p:cNvSpPr/>
          <p:nvPr/>
        </p:nvSpPr>
        <p:spPr>
          <a:xfrm>
            <a:off x="193970" y="4645229"/>
            <a:ext cx="631372" cy="2034639"/>
          </a:xfrm>
          <a:prstGeom prst="ellipse">
            <a:avLst/>
          </a:prstGeom>
          <a:solidFill>
            <a:srgbClr val="E820C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βάλ 11">
            <a:extLst>
              <a:ext uri="{FF2B5EF4-FFF2-40B4-BE49-F238E27FC236}">
                <a16:creationId xmlns:a16="http://schemas.microsoft.com/office/drawing/2014/main" id="{04D2EF31-476A-4BDD-BC77-8EF5BAFA5F80}"/>
              </a:ext>
            </a:extLst>
          </p:cNvPr>
          <p:cNvSpPr/>
          <p:nvPr/>
        </p:nvSpPr>
        <p:spPr>
          <a:xfrm>
            <a:off x="1029196" y="4645231"/>
            <a:ext cx="631372" cy="2034639"/>
          </a:xfrm>
          <a:prstGeom prst="ellipse">
            <a:avLst/>
          </a:prstGeom>
          <a:solidFill>
            <a:srgbClr val="E820C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6" name="Picture 2" descr="Rolling eyes animation by rainbowmonkey9 on deviantART | Eye roll, Monster  coloring pages, Cartoon eyes">
            <a:extLst>
              <a:ext uri="{FF2B5EF4-FFF2-40B4-BE49-F238E27FC236}">
                <a16:creationId xmlns:a16="http://schemas.microsoft.com/office/drawing/2014/main" id="{A10592AA-A450-4D2A-A26D-A4C2615E63A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738" y="2771454"/>
            <a:ext cx="3094017" cy="238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ownload Free png Black Heart Transparent Image | PNG Arts - DLPNG.com">
            <a:extLst>
              <a:ext uri="{FF2B5EF4-FFF2-40B4-BE49-F238E27FC236}">
                <a16:creationId xmlns:a16="http://schemas.microsoft.com/office/drawing/2014/main" id="{D1DBA664-42AE-46D3-A0E2-12D1B2783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60868" y="3784461"/>
            <a:ext cx="2564083" cy="2564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Ευθεία γραμμή σύνδεσης 4">
            <a:extLst>
              <a:ext uri="{FF2B5EF4-FFF2-40B4-BE49-F238E27FC236}">
                <a16:creationId xmlns:a16="http://schemas.microsoft.com/office/drawing/2014/main" id="{C1E99A1D-1F95-4025-855A-9C96127983AA}"/>
              </a:ext>
            </a:extLst>
          </p:cNvPr>
          <p:cNvCxnSpPr>
            <a:cxnSpLocks/>
          </p:cNvCxnSpPr>
          <p:nvPr/>
        </p:nvCxnSpPr>
        <p:spPr>
          <a:xfrm flipH="1" flipV="1">
            <a:off x="2128883" y="4539304"/>
            <a:ext cx="1435200" cy="388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Ευθεία γραμμή σύνδεσης 19">
            <a:extLst>
              <a:ext uri="{FF2B5EF4-FFF2-40B4-BE49-F238E27FC236}">
                <a16:creationId xmlns:a16="http://schemas.microsoft.com/office/drawing/2014/main" id="{AD70CC58-FBD2-4036-8432-E87CF54A9CA0}"/>
              </a:ext>
            </a:extLst>
          </p:cNvPr>
          <p:cNvCxnSpPr>
            <a:cxnSpLocks/>
          </p:cNvCxnSpPr>
          <p:nvPr/>
        </p:nvCxnSpPr>
        <p:spPr>
          <a:xfrm flipH="1" flipV="1">
            <a:off x="2128883" y="4943546"/>
            <a:ext cx="1462038" cy="1239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90CD8463-8C26-43D0-84F3-D56A8AEB92F0}"/>
              </a:ext>
            </a:extLst>
          </p:cNvPr>
          <p:cNvCxnSpPr>
            <a:cxnSpLocks/>
          </p:cNvCxnSpPr>
          <p:nvPr/>
        </p:nvCxnSpPr>
        <p:spPr>
          <a:xfrm flipH="1">
            <a:off x="2337468" y="5171980"/>
            <a:ext cx="1118260" cy="1368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Ευθεία γραμμή σύνδεσης 27">
            <a:extLst>
              <a:ext uri="{FF2B5EF4-FFF2-40B4-BE49-F238E27FC236}">
                <a16:creationId xmlns:a16="http://schemas.microsoft.com/office/drawing/2014/main" id="{4A8AF0BA-CA53-4BC8-B813-4FFF424A277E}"/>
              </a:ext>
            </a:extLst>
          </p:cNvPr>
          <p:cNvCxnSpPr>
            <a:cxnSpLocks/>
          </p:cNvCxnSpPr>
          <p:nvPr/>
        </p:nvCxnSpPr>
        <p:spPr>
          <a:xfrm flipV="1">
            <a:off x="3856897" y="4504706"/>
            <a:ext cx="1589819" cy="5288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Ευθεία γραμμή σύνδεσης 30">
            <a:extLst>
              <a:ext uri="{FF2B5EF4-FFF2-40B4-BE49-F238E27FC236}">
                <a16:creationId xmlns:a16="http://schemas.microsoft.com/office/drawing/2014/main" id="{3A9D3B2D-B382-4306-984B-BC65687F34BA}"/>
              </a:ext>
            </a:extLst>
          </p:cNvPr>
          <p:cNvCxnSpPr>
            <a:cxnSpLocks/>
          </p:cNvCxnSpPr>
          <p:nvPr/>
        </p:nvCxnSpPr>
        <p:spPr>
          <a:xfrm flipV="1">
            <a:off x="3680745" y="5005534"/>
            <a:ext cx="1775674" cy="609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Ευθεία γραμμή σύνδεσης 32">
            <a:extLst>
              <a:ext uri="{FF2B5EF4-FFF2-40B4-BE49-F238E27FC236}">
                <a16:creationId xmlns:a16="http://schemas.microsoft.com/office/drawing/2014/main" id="{79A7067B-E247-40CF-8FD3-CD22CCF82C19}"/>
              </a:ext>
            </a:extLst>
          </p:cNvPr>
          <p:cNvCxnSpPr>
            <a:cxnSpLocks/>
          </p:cNvCxnSpPr>
          <p:nvPr/>
        </p:nvCxnSpPr>
        <p:spPr>
          <a:xfrm>
            <a:off x="3500765" y="5171979"/>
            <a:ext cx="1722135" cy="2046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Τόξο 24">
            <a:extLst>
              <a:ext uri="{FF2B5EF4-FFF2-40B4-BE49-F238E27FC236}">
                <a16:creationId xmlns:a16="http://schemas.microsoft.com/office/drawing/2014/main" id="{C7691D25-E9A1-4153-B41F-CBA8352E1335}"/>
              </a:ext>
            </a:extLst>
          </p:cNvPr>
          <p:cNvSpPr/>
          <p:nvPr/>
        </p:nvSpPr>
        <p:spPr>
          <a:xfrm rot="7869629">
            <a:off x="3357488" y="4984892"/>
            <a:ext cx="1022126" cy="988950"/>
          </a:xfrm>
          <a:prstGeom prst="arc">
            <a:avLst>
              <a:gd name="adj1" fmla="val 16200000"/>
              <a:gd name="adj2" fmla="val 596942"/>
            </a:avLst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3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7.40741E-7 L 0.18972 0.020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79" y="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7.40741E-7 L 0.21706 0.0238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46" y="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20169 -0.5833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78" y="-2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92 0.01204 L 0.2638 -0.5902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88" y="-3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6" grpId="0" animBg="1"/>
      <p:bldP spid="11" grpId="0" animBg="1"/>
      <p:bldP spid="12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>
            <a:extLst>
              <a:ext uri="{FF2B5EF4-FFF2-40B4-BE49-F238E27FC236}">
                <a16:creationId xmlns:a16="http://schemas.microsoft.com/office/drawing/2014/main" id="{DA257C9F-561C-4406-A5DC-94363B6E3A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187044" cy="6858000"/>
          </a:xfrm>
          <a:prstGeom prst="rect">
            <a:avLst/>
          </a:prstGeom>
        </p:spPr>
      </p:pic>
      <p:sp>
        <p:nvSpPr>
          <p:cNvPr id="10" name="Τίτλος 9">
            <a:extLst>
              <a:ext uri="{FF2B5EF4-FFF2-40B4-BE49-F238E27FC236}">
                <a16:creationId xmlns:a16="http://schemas.microsoft.com/office/drawing/2014/main" id="{243E3687-8A00-4F75-8FD0-E7F4D9F2F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4550" y="987115"/>
            <a:ext cx="4299857" cy="35062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8800" dirty="0">
                <a:latin typeface="Comic Sans MS" panose="030F0702030302020204" pitchFamily="66" charset="0"/>
              </a:rPr>
              <a:t>Καλή </a:t>
            </a:r>
            <a:br>
              <a:rPr lang="el-GR" sz="8800" dirty="0">
                <a:latin typeface="Comic Sans MS" panose="030F0702030302020204" pitchFamily="66" charset="0"/>
              </a:rPr>
            </a:br>
            <a:r>
              <a:rPr lang="el-GR" sz="8800" dirty="0">
                <a:latin typeface="Comic Sans MS" panose="030F0702030302020204" pitchFamily="66" charset="0"/>
              </a:rPr>
              <a:t>επιτυχία </a:t>
            </a:r>
            <a:br>
              <a:rPr lang="el-GR" sz="8800" dirty="0">
                <a:latin typeface="Comic Sans MS" panose="030F0702030302020204" pitchFamily="66" charset="0"/>
              </a:rPr>
            </a:br>
            <a:r>
              <a:rPr lang="el-GR" sz="8800" dirty="0">
                <a:latin typeface="Comic Sans MS" panose="030F0702030302020204" pitchFamily="66" charset="0"/>
              </a:rPr>
              <a:t>παιδιά!!!</a:t>
            </a:r>
          </a:p>
        </p:txBody>
      </p:sp>
      <p:pic>
        <p:nvPicPr>
          <p:cNvPr id="2050" name="Picture 2" descr="3D Moving Graphics GIF | Gif HD 3D Animated Gifs Free Wallpaper Animations  Animation Nature ... | Free animated gifs, Animated images, Animated gif">
            <a:extLst>
              <a:ext uri="{FF2B5EF4-FFF2-40B4-BE49-F238E27FC236}">
                <a16:creationId xmlns:a16="http://schemas.microsoft.com/office/drawing/2014/main" id="{BC098CD7-281F-41BC-9F76-F5BD90E7AC0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060" y="-38100"/>
            <a:ext cx="272415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21 Spoiled rabbit gif ideas | rabbit gif, cute cartoon images, cute gif">
            <a:extLst>
              <a:ext uri="{FF2B5EF4-FFF2-40B4-BE49-F238E27FC236}">
                <a16:creationId xmlns:a16="http://schemas.microsoft.com/office/drawing/2014/main" id="{B016B83E-F27E-4F58-BDF6-2526A00D20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832" y="4255110"/>
            <a:ext cx="2307895" cy="260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03960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86</Words>
  <Application>Microsoft Office PowerPoint</Application>
  <PresentationFormat>Ευρεία οθόνη</PresentationFormat>
  <Paragraphs>11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Mongolian Baiti</vt:lpstr>
      <vt:lpstr>Palatino-Linotype</vt:lpstr>
      <vt:lpstr>Θέμα του Office</vt:lpstr>
      <vt:lpstr>Πασχαλινό καλαθάκι λαγουδάκι μ’ ένα χάρτινο πιατάκι!</vt:lpstr>
      <vt:lpstr>Παρουσίαση του PowerPoint</vt:lpstr>
      <vt:lpstr>Παρουσίαση του PowerPoint</vt:lpstr>
      <vt:lpstr>Παρουσίαση του PowerPoint</vt:lpstr>
      <vt:lpstr>Σχεδιάζω ένα κύκλο και τέσσερα οβάλ σχήματα. Δύο μεγάλα οβάλ και δύο μικρότερα.</vt:lpstr>
      <vt:lpstr>Και έτσι δημιουργώ το κεφάλι και τα αυτάκια του λαγού μου. Ζωγραφίζω ματάκια, μια ανάποδη καρδούλα για μυτούλα, μουστάκια και χαμόγελο ή δοντάκια.</vt:lpstr>
      <vt:lpstr>Καλή  επιτυχία  παιδιά!!!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Πασχαλινό καλαθάκι λαγουδάκι μ’ ένα χάρτινο πιατάκι!</dc:title>
  <dc:creator>Evdokia</dc:creator>
  <cp:lastModifiedBy>Evdokia</cp:lastModifiedBy>
  <cp:revision>6</cp:revision>
  <dcterms:created xsi:type="dcterms:W3CDTF">2021-04-16T19:59:34Z</dcterms:created>
  <dcterms:modified xsi:type="dcterms:W3CDTF">2021-04-16T20:47:55Z</dcterms:modified>
</cp:coreProperties>
</file>