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E6D61FC-0176-4115-94BF-F63ACDEA6980}">
  <a:tblStyle styleId="{2E6D61FC-0176-4115-94BF-F63ACDEA6980}" styleName="Table_0">
    <a:wholeTbl>
      <a:tcTxStyle b="off" i="off">
        <a:font>
          <a:latin typeface="Cambria"/>
          <a:ea typeface="Cambria"/>
          <a:cs typeface="Cambria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9FE"/>
          </a:solidFill>
        </a:fill>
      </a:tcStyle>
    </a:wholeTbl>
    <a:band1H>
      <a:tcTxStyle/>
      <a:tcStyle>
        <a:tcBdr/>
        <a:fill>
          <a:solidFill>
            <a:srgbClr val="DEF3F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F3FC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F9F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FF9F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8" name="Google Shape;8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8" name="Google Shape;8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80" name="Google Shape;80;p2"/>
            <p:cNvSpPr/>
            <p:nvPr/>
          </p:nvSpPr>
          <p:spPr>
            <a:xfrm>
              <a:off x="-10068" y="2615721"/>
              <a:ext cx="5488038" cy="2838132"/>
            </a:xfrm>
            <a:custGeom>
              <a:avLst/>
              <a:gdLst/>
              <a:ahLst/>
              <a:cxnLst/>
              <a:rect l="l" t="t" r="r" b="b"/>
              <a:pathLst>
                <a:path w="9365" h="10000" extrusionOk="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9972" y="4978661"/>
              <a:ext cx="133444" cy="6997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04766" y="2944450"/>
              <a:ext cx="84623" cy="96015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4599" y="3125088"/>
              <a:ext cx="100897" cy="8136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59199" y="3294334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05163" y="3133224"/>
              <a:ext cx="115543" cy="87878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9430" y="2687325"/>
              <a:ext cx="92760" cy="115543"/>
            </a:xfrm>
            <a:custGeom>
              <a:avLst/>
              <a:gdLst/>
              <a:ahLst/>
              <a:cxnLst/>
              <a:rect l="l" t="t" r="r" b="b"/>
              <a:pathLst>
                <a:path w="24" h="30" extrusionOk="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12505" y="3522166"/>
              <a:ext cx="92760" cy="73232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74345" y="3401740"/>
              <a:ext cx="107406" cy="8950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07725" y="4332596"/>
              <a:ext cx="84623" cy="81368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77702" y="4225189"/>
              <a:ext cx="102524" cy="84623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450267" y="3751625"/>
              <a:ext cx="76486" cy="81368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731802" y="3706058"/>
              <a:ext cx="84623" cy="104152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9421" y="3559595"/>
              <a:ext cx="89505" cy="109034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15131" y="3971320"/>
              <a:ext cx="104152" cy="8950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00087" y="4413964"/>
              <a:ext cx="91133" cy="107406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73152" y="4425356"/>
              <a:ext cx="84623" cy="9927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111812" y="4591347"/>
              <a:ext cx="76486" cy="84623"/>
            </a:xfrm>
            <a:custGeom>
              <a:avLst/>
              <a:gdLst/>
              <a:ahLst/>
              <a:cxnLst/>
              <a:rect l="l" t="t" r="r" b="b"/>
              <a:pathLst>
                <a:path w="20" h="22" extrusionOk="0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176907" y="4698754"/>
              <a:ext cx="99270" cy="79741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353458" y="4591347"/>
              <a:ext cx="96015" cy="71604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01113" y="3033955"/>
              <a:ext cx="87878" cy="7323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800947" y="2924921"/>
              <a:ext cx="73232" cy="92760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4631" y="3009544"/>
              <a:ext cx="118798" cy="100897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65977" y="3956673"/>
              <a:ext cx="460546" cy="476819"/>
            </a:xfrm>
            <a:custGeom>
              <a:avLst/>
              <a:gdLst/>
              <a:ahLst/>
              <a:cxnLst/>
              <a:rect l="l" t="t" r="r" b="b"/>
              <a:pathLst>
                <a:path w="120" h="124" extrusionOk="0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81918" y="3474972"/>
              <a:ext cx="1021988" cy="831586"/>
            </a:xfrm>
            <a:custGeom>
              <a:avLst/>
              <a:gdLst/>
              <a:ahLst/>
              <a:cxnLst/>
              <a:rect l="l" t="t" r="r" b="b"/>
              <a:pathLst>
                <a:path w="266" h="216" extrusionOk="0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24664" y="4363516"/>
              <a:ext cx="488211" cy="953638"/>
            </a:xfrm>
            <a:custGeom>
              <a:avLst/>
              <a:gdLst/>
              <a:ahLst/>
              <a:cxnLst/>
              <a:rect l="l" t="t" r="r" b="b"/>
              <a:pathLst>
                <a:path w="127" h="248" extrusionOk="0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228113" y="2845180"/>
              <a:ext cx="1083828" cy="668849"/>
            </a:xfrm>
            <a:custGeom>
              <a:avLst/>
              <a:gdLst/>
              <a:ahLst/>
              <a:cxnLst/>
              <a:rect l="l" t="t" r="r" b="b"/>
              <a:pathLst>
                <a:path w="282" h="174" extrusionOk="0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086" y="3136479"/>
              <a:ext cx="615146" cy="304318"/>
            </a:xfrm>
            <a:custGeom>
              <a:avLst/>
              <a:gdLst/>
              <a:ahLst/>
              <a:cxnLst/>
              <a:rect l="l" t="t" r="r" b="b"/>
              <a:pathLst>
                <a:path w="160" h="79" extrusionOk="0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45487" y="4575074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424230" y="3663747"/>
              <a:ext cx="621655" cy="354767"/>
            </a:xfrm>
            <a:custGeom>
              <a:avLst/>
              <a:gdLst/>
              <a:ahLst/>
              <a:cxnLst/>
              <a:rect l="l" t="t" r="r" b="b"/>
              <a:pathLst>
                <a:path w="162" h="92" extrusionOk="0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01243" y="2687325"/>
              <a:ext cx="961775" cy="445899"/>
            </a:xfrm>
            <a:custGeom>
              <a:avLst/>
              <a:gdLst/>
              <a:ahLst/>
              <a:cxnLst/>
              <a:rect l="l" t="t" r="r" b="b"/>
              <a:pathLst>
                <a:path w="250" h="116" extrusionOk="0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44451" y="2924921"/>
              <a:ext cx="537032" cy="174129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145" y="2664542"/>
              <a:ext cx="1091965" cy="541914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0364" y="2952586"/>
              <a:ext cx="603754" cy="21969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849371">
              <a:off x="4401465" y="4322999"/>
              <a:ext cx="623283" cy="358021"/>
            </a:xfrm>
            <a:custGeom>
              <a:avLst/>
              <a:gdLst/>
              <a:ahLst/>
              <a:cxnLst/>
              <a:rect l="l" t="t" r="r" b="b"/>
              <a:pathLst>
                <a:path w="162" h="93" extrusionOk="0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 rot="-2611328">
            <a:off x="-23158" y="123082"/>
            <a:ext cx="673614" cy="692184"/>
            <a:chOff x="10880877" y="927997"/>
            <a:chExt cx="1341666" cy="1378652"/>
          </a:xfrm>
        </p:grpSpPr>
        <p:sp>
          <p:nvSpPr>
            <p:cNvPr id="116" name="Google Shape;116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4" name="Google Shape;124;p2"/>
          <p:cNvSpPr/>
          <p:nvPr/>
        </p:nvSpPr>
        <p:spPr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 extrusionOk="0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5" name="Google Shape;125;p2"/>
          <p:cNvGrpSpPr/>
          <p:nvPr/>
        </p:nvGrpSpPr>
        <p:grpSpPr>
          <a:xfrm>
            <a:off x="11344377" y="-90185"/>
            <a:ext cx="858702" cy="838096"/>
            <a:chOff x="11141920" y="30802"/>
            <a:chExt cx="858702" cy="838096"/>
          </a:xfrm>
        </p:grpSpPr>
        <p:sp>
          <p:nvSpPr>
            <p:cNvPr id="126" name="Google Shape;126;p2"/>
            <p:cNvSpPr/>
            <p:nvPr/>
          </p:nvSpPr>
          <p:spPr>
            <a:xfrm rot="-1200454">
              <a:off x="11674805" y="635788"/>
              <a:ext cx="133527" cy="204269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rot="-1200454">
              <a:off x="11231706" y="127529"/>
              <a:ext cx="679129" cy="644642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1200454">
              <a:off x="11276592" y="184419"/>
              <a:ext cx="573899" cy="599543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rot="-1200454">
              <a:off x="11486218" y="306755"/>
              <a:ext cx="188352" cy="380241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-1200454">
              <a:off x="11632851" y="298738"/>
              <a:ext cx="112304" cy="248483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rot="-1200454">
              <a:off x="11710444" y="508051"/>
              <a:ext cx="144138" cy="90197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1200454">
              <a:off x="11538078" y="665049"/>
              <a:ext cx="157402" cy="52173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1200454">
              <a:off x="11385593" y="578185"/>
              <a:ext cx="265285" cy="9815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-23365" y="3007512"/>
            <a:ext cx="12188952" cy="3850488"/>
          </a:xfrm>
          <a:custGeom>
            <a:avLst/>
            <a:gdLst/>
            <a:ahLst/>
            <a:cxnLst/>
            <a:rect l="l" t="t" r="r" b="b"/>
            <a:pathLst>
              <a:path w="12188952" h="3850488" extrusionOk="0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 extrusionOk="0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6" name="Google Shape;136;p2"/>
          <p:cNvGrpSpPr/>
          <p:nvPr/>
        </p:nvGrpSpPr>
        <p:grpSpPr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137" name="Google Shape;137;p2"/>
            <p:cNvSpPr/>
            <p:nvPr/>
          </p:nvSpPr>
          <p:spPr>
            <a:xfrm>
              <a:off x="3019" y="2576"/>
              <a:ext cx="85" cy="93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57" y="2617"/>
              <a:ext cx="116" cy="73"/>
            </a:xfrm>
            <a:custGeom>
              <a:avLst/>
              <a:gdLst/>
              <a:ahLst/>
              <a:cxnLst/>
              <a:rect l="l" t="t" r="r" b="b"/>
              <a:pathLst>
                <a:path w="49" h="31" extrusionOk="0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133" y="2676"/>
              <a:ext cx="71" cy="23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003" y="2742"/>
              <a:ext cx="234" cy="198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590" y="2068"/>
              <a:ext cx="90" cy="22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000" y="1631"/>
              <a:ext cx="1600" cy="1531"/>
            </a:xfrm>
            <a:custGeom>
              <a:avLst/>
              <a:gdLst/>
              <a:ahLst/>
              <a:cxnLst/>
              <a:rect l="l" t="t" r="r" b="b"/>
              <a:pathLst>
                <a:path w="677" h="648" extrusionOk="0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433" y="1740"/>
              <a:ext cx="560" cy="17"/>
            </a:xfrm>
            <a:custGeom>
              <a:avLst/>
              <a:gdLst/>
              <a:ahLst/>
              <a:cxnLst/>
              <a:rect l="l" t="t" r="r" b="b"/>
              <a:pathLst>
                <a:path w="237" h="7" extrusionOk="0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000" y="1757"/>
              <a:ext cx="1640" cy="1450"/>
            </a:xfrm>
            <a:custGeom>
              <a:avLst/>
              <a:gdLst/>
              <a:ahLst/>
              <a:cxnLst/>
              <a:rect l="l" t="t" r="r" b="b"/>
              <a:pathLst>
                <a:path w="694" h="614" extrusionOk="0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9" y="1251"/>
              <a:ext cx="59" cy="57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05" y="1256"/>
              <a:ext cx="274" cy="302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31" y="1454"/>
              <a:ext cx="248" cy="109"/>
            </a:xfrm>
            <a:custGeom>
              <a:avLst/>
              <a:gdLst/>
              <a:ahLst/>
              <a:cxnLst/>
              <a:rect l="l" t="t" r="r" b="b"/>
              <a:pathLst>
                <a:path w="105" h="46" extrusionOk="0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33" y="1483"/>
              <a:ext cx="68" cy="37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414" y="1116"/>
              <a:ext cx="605" cy="584"/>
            </a:xfrm>
            <a:custGeom>
              <a:avLst/>
              <a:gdLst/>
              <a:ahLst/>
              <a:cxnLst/>
              <a:rect l="l" t="t" r="r" b="b"/>
              <a:pathLst>
                <a:path w="605" h="584" extrusionOk="0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461" y="2565"/>
              <a:ext cx="503" cy="578"/>
            </a:xfrm>
            <a:custGeom>
              <a:avLst/>
              <a:gdLst/>
              <a:ahLst/>
              <a:cxnLst/>
              <a:rect l="l" t="t" r="r" b="b"/>
              <a:pathLst>
                <a:path w="213" h="245" extrusionOk="0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1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695" y="2567"/>
              <a:ext cx="33" cy="576"/>
            </a:xfrm>
            <a:custGeom>
              <a:avLst/>
              <a:gdLst/>
              <a:ahLst/>
              <a:cxnLst/>
              <a:rect l="l" t="t" r="r" b="b"/>
              <a:pathLst>
                <a:path w="14" h="244" extrusionOk="0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0E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95" y="2076"/>
              <a:ext cx="357" cy="356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969" y="2076"/>
              <a:ext cx="355" cy="356"/>
            </a:xfrm>
            <a:custGeom>
              <a:avLst/>
              <a:gdLst/>
              <a:ahLst/>
              <a:cxnLst/>
              <a:rect l="l" t="t" r="r" b="b"/>
              <a:pathLst>
                <a:path w="355" h="356" extrusionOk="0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000" y="1608"/>
              <a:ext cx="1635" cy="479"/>
            </a:xfrm>
            <a:custGeom>
              <a:avLst/>
              <a:gdLst/>
              <a:ahLst/>
              <a:cxnLst/>
              <a:rect l="l" t="t" r="r" b="b"/>
              <a:pathLst>
                <a:path w="692" h="203" extrusionOk="0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rgbClr val="5757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73" y="3143"/>
              <a:ext cx="491" cy="12"/>
            </a:xfrm>
            <a:custGeom>
              <a:avLst/>
              <a:gdLst/>
              <a:ahLst/>
              <a:cxnLst/>
              <a:rect l="l" t="t" r="r" b="b"/>
              <a:pathLst>
                <a:path w="208" h="5" extrusionOk="0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157" name="Google Shape;157;p2"/>
            <p:cNvSpPr/>
            <p:nvPr/>
          </p:nvSpPr>
          <p:spPr>
            <a:xfrm>
              <a:off x="3359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65" y="1904"/>
              <a:ext cx="562" cy="789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53" y="1620"/>
              <a:ext cx="596" cy="192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07" y="1788"/>
              <a:ext cx="305" cy="661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84" y="1779"/>
              <a:ext cx="392" cy="666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163" name="Google Shape;163;p2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170" name="Google Shape;170;p2"/>
            <p:cNvSpPr/>
            <p:nvPr/>
          </p:nvSpPr>
          <p:spPr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 extrusionOk="0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4666" y="5016746"/>
              <a:ext cx="1318938" cy="1851676"/>
            </a:xfrm>
            <a:custGeom>
              <a:avLst/>
              <a:gdLst/>
              <a:ahLst/>
              <a:cxnLst/>
              <a:rect l="l" t="t" r="r" b="b"/>
              <a:pathLst>
                <a:path w="238" h="334" extrusionOk="0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3496" y="4350236"/>
              <a:ext cx="1398732" cy="450598"/>
            </a:xfrm>
            <a:custGeom>
              <a:avLst/>
              <a:gdLst/>
              <a:ahLst/>
              <a:cxnLst/>
              <a:rect l="l" t="t" r="r" b="b"/>
              <a:pathLst>
                <a:path w="252" h="81" extrusionOk="0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3316" y="4723387"/>
              <a:ext cx="919971" cy="1563012"/>
            </a:xfrm>
            <a:custGeom>
              <a:avLst/>
              <a:gdLst/>
              <a:ahLst/>
              <a:cxnLst/>
              <a:rect l="l" t="t" r="r" b="b"/>
              <a:pathLst>
                <a:path w="166" h="282" extrusionOk="0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2911335" y="4572470"/>
            <a:ext cx="1850498" cy="2295951"/>
            <a:chOff x="3367" y="1523"/>
            <a:chExt cx="943" cy="1170"/>
          </a:xfrm>
        </p:grpSpPr>
        <p:sp>
          <p:nvSpPr>
            <p:cNvPr id="175" name="Google Shape;175;p2"/>
            <p:cNvSpPr/>
            <p:nvPr/>
          </p:nvSpPr>
          <p:spPr>
            <a:xfrm>
              <a:off x="3757" y="2208"/>
              <a:ext cx="236" cy="88"/>
            </a:xfrm>
            <a:custGeom>
              <a:avLst/>
              <a:gdLst/>
              <a:ahLst/>
              <a:cxnLst/>
              <a:rect l="l" t="t" r="r" b="b"/>
              <a:pathLst>
                <a:path w="100" h="37" extrusionOk="0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67" y="1523"/>
              <a:ext cx="943" cy="922"/>
            </a:xfrm>
            <a:custGeom>
              <a:avLst/>
              <a:gdLst/>
              <a:ahLst/>
              <a:cxnLst/>
              <a:rect l="l" t="t" r="r" b="b"/>
              <a:pathLst>
                <a:path w="399" h="390" extrusionOk="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571" y="1904"/>
              <a:ext cx="564" cy="789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528" y="1620"/>
              <a:ext cx="593" cy="192"/>
            </a:xfrm>
            <a:custGeom>
              <a:avLst/>
              <a:gdLst/>
              <a:ahLst/>
              <a:cxnLst/>
              <a:rect l="l" t="t" r="r" b="b"/>
              <a:pathLst>
                <a:path w="251" h="81" extrusionOk="0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65" y="1788"/>
              <a:ext cx="307" cy="661"/>
            </a:xfrm>
            <a:custGeom>
              <a:avLst/>
              <a:gdLst/>
              <a:ahLst/>
              <a:cxnLst/>
              <a:rect l="l" t="t" r="r" b="b"/>
              <a:pathLst>
                <a:path w="130" h="280" extrusionOk="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403" y="1779"/>
              <a:ext cx="389" cy="666"/>
            </a:xfrm>
            <a:custGeom>
              <a:avLst/>
              <a:gdLst/>
              <a:ahLst/>
              <a:cxnLst/>
              <a:rect l="l" t="t" r="r" b="b"/>
              <a:pathLst>
                <a:path w="165" h="282" extrusionOk="0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1576354">
            <a:off x="10987365" y="2756735"/>
            <a:ext cx="1341666" cy="1378652"/>
            <a:chOff x="10880877" y="927997"/>
            <a:chExt cx="1341666" cy="1378652"/>
          </a:xfrm>
        </p:grpSpPr>
        <p:sp>
          <p:nvSpPr>
            <p:cNvPr id="182" name="Google Shape;182;p2"/>
            <p:cNvSpPr/>
            <p:nvPr/>
          </p:nvSpPr>
          <p:spPr>
            <a:xfrm rot="-1200454">
              <a:off x="11036616" y="1071278"/>
              <a:ext cx="1030189" cy="1092089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 rot="-1200454">
              <a:off x="11111902" y="1136486"/>
              <a:ext cx="872786" cy="886051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 rot="-1200454">
              <a:off x="11487828" y="1372986"/>
              <a:ext cx="144138" cy="616345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 rot="-1200454">
              <a:off x="11275423" y="1608421"/>
              <a:ext cx="279433" cy="298887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-1200454">
              <a:off x="11408949" y="1946124"/>
              <a:ext cx="244062" cy="84007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 rot="-1200454">
              <a:off x="11624124" y="1563797"/>
              <a:ext cx="342217" cy="229913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 rot="-1200454">
              <a:off x="11677994" y="1824726"/>
              <a:ext cx="329837" cy="104345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 rot="-1200454">
              <a:off x="11582576" y="2030249"/>
              <a:ext cx="165361" cy="211344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0" name="Google Shape;190;p2"/>
          <p:cNvSpPr/>
          <p:nvPr/>
        </p:nvSpPr>
        <p:spPr>
          <a:xfrm>
            <a:off x="4042661" y="5351893"/>
            <a:ext cx="349250" cy="223837"/>
          </a:xfrm>
          <a:custGeom>
            <a:avLst/>
            <a:gdLst/>
            <a:ahLst/>
            <a:cxnLst/>
            <a:rect l="l" t="t" r="r" b="b"/>
            <a:pathLst>
              <a:path w="93" h="60" extrusionOk="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/>
            <a:ahLst/>
            <a:cxnLst/>
            <a:rect l="l" t="t" r="r" b="b"/>
            <a:pathLst>
              <a:path w="12139450" h="3029936" extrusionOk="0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 cap="flat" cmpd="sng">
            <a:solidFill>
              <a:srgbClr val="F9D43B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2"/>
          <p:cNvGrpSpPr/>
          <p:nvPr/>
        </p:nvGrpSpPr>
        <p:grpSpPr>
          <a:xfrm rot="198573">
            <a:off x="1068481" y="2454063"/>
            <a:ext cx="2361640" cy="1990816"/>
            <a:chOff x="1040409" y="2479490"/>
            <a:chExt cx="2366634" cy="1995025"/>
          </a:xfrm>
        </p:grpSpPr>
        <p:sp>
          <p:nvSpPr>
            <p:cNvPr id="193" name="Google Shape;193;p2"/>
            <p:cNvSpPr/>
            <p:nvPr/>
          </p:nvSpPr>
          <p:spPr>
            <a:xfrm rot="1365846">
              <a:off x="2670688" y="3669154"/>
              <a:ext cx="638832" cy="573399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1365846">
              <a:off x="1191522" y="2789483"/>
              <a:ext cx="1833843" cy="1150242"/>
            </a:xfrm>
            <a:custGeom>
              <a:avLst/>
              <a:gdLst/>
              <a:ahLst/>
              <a:cxnLst/>
              <a:rect l="l" t="t" r="r" b="b"/>
              <a:pathLst>
                <a:path w="451" h="283" extrusionOk="0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 rot="1365846">
              <a:off x="2723337" y="3180089"/>
              <a:ext cx="292726" cy="447699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 rot="1365846">
              <a:off x="1354793" y="2845601"/>
              <a:ext cx="1105472" cy="495913"/>
            </a:xfrm>
            <a:custGeom>
              <a:avLst/>
              <a:gdLst/>
              <a:ahLst/>
              <a:cxnLst/>
              <a:rect l="l" t="t" r="r" b="b"/>
              <a:pathLst>
                <a:path w="272" h="122" extrusionOk="0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 rot="1365846">
              <a:off x="1633316" y="2806621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 rot="1365846">
              <a:off x="1905653" y="2884191"/>
              <a:ext cx="39604" cy="435646"/>
            </a:xfrm>
            <a:custGeom>
              <a:avLst/>
              <a:gdLst/>
              <a:ahLst/>
              <a:cxnLst/>
              <a:rect l="l" t="t" r="r" b="b"/>
              <a:pathLst>
                <a:path w="23" h="253" extrusionOk="0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 rot="1365846">
              <a:off x="2145420" y="2952419"/>
              <a:ext cx="44770" cy="439089"/>
            </a:xfrm>
            <a:custGeom>
              <a:avLst/>
              <a:gdLst/>
              <a:ahLst/>
              <a:cxnLst/>
              <a:rect l="l" t="t" r="r" b="b"/>
              <a:pathLst>
                <a:path w="26" h="255" extrusionOk="0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 rot="1365846">
              <a:off x="1340987" y="3491177"/>
              <a:ext cx="490747" cy="490747"/>
            </a:xfrm>
            <a:custGeom>
              <a:avLst/>
              <a:gdLst/>
              <a:ahLst/>
              <a:cxnLst/>
              <a:rect l="l" t="t" r="r" b="b"/>
              <a:pathLst>
                <a:path w="121" h="121" extrusionOk="0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 rot="1365846">
              <a:off x="2467010" y="3902639"/>
              <a:ext cx="492469" cy="495913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 rot="1365846">
              <a:off x="1323823" y="3146519"/>
              <a:ext cx="256566" cy="30995"/>
            </a:xfrm>
            <a:custGeom>
              <a:avLst/>
              <a:gdLst/>
              <a:ahLst/>
              <a:cxnLst/>
              <a:rect l="l" t="t" r="r" b="b"/>
              <a:pathLst>
                <a:path w="149" h="18" extrusionOk="0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 rot="1365846">
              <a:off x="1593426" y="3229062"/>
              <a:ext cx="261732" cy="32716"/>
            </a:xfrm>
            <a:custGeom>
              <a:avLst/>
              <a:gdLst/>
              <a:ahLst/>
              <a:cxnLst/>
              <a:rect l="l" t="t" r="r" b="b"/>
              <a:pathLst>
                <a:path w="152" h="19" extrusionOk="0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 rot="1365846">
              <a:off x="1861591" y="3306798"/>
              <a:ext cx="239347" cy="27551"/>
            </a:xfrm>
            <a:custGeom>
              <a:avLst/>
              <a:gdLst/>
              <a:ahLst/>
              <a:cxnLst/>
              <a:rect l="l" t="t" r="r" b="b"/>
              <a:pathLst>
                <a:path w="139" h="16" extrusionOk="0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 rot="1365846">
              <a:off x="2098754" y="3381077"/>
              <a:ext cx="268619" cy="36160"/>
            </a:xfrm>
            <a:custGeom>
              <a:avLst/>
              <a:gdLst/>
              <a:ahLst/>
              <a:cxnLst/>
              <a:rect l="l" t="t" r="r" b="b"/>
              <a:pathLst>
                <a:path w="156" h="21" extrusionOk="0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 rot="1365846">
              <a:off x="2402558" y="3059277"/>
              <a:ext cx="29273" cy="402929"/>
            </a:xfrm>
            <a:custGeom>
              <a:avLst/>
              <a:gdLst/>
              <a:ahLst/>
              <a:cxnLst/>
              <a:rect l="l" t="t" r="r" b="b"/>
              <a:pathLst>
                <a:path w="17" h="234" extrusionOk="0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365846">
              <a:off x="2135619" y="2970393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 rot="1365846">
              <a:off x="1894474" y="2895346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 rot="1365846">
              <a:off x="1623005" y="2816911"/>
              <a:ext cx="32716" cy="402929"/>
            </a:xfrm>
            <a:custGeom>
              <a:avLst/>
              <a:gdLst/>
              <a:ahLst/>
              <a:cxnLst/>
              <a:rect l="l" t="t" r="r" b="b"/>
              <a:pathLst>
                <a:path w="19" h="234" extrusionOk="0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 rot="1365846">
              <a:off x="2682438" y="3610644"/>
              <a:ext cx="275507" cy="36160"/>
            </a:xfrm>
            <a:custGeom>
              <a:avLst/>
              <a:gdLst/>
              <a:ahLst/>
              <a:cxnLst/>
              <a:rect l="l" t="t" r="r" b="b"/>
              <a:pathLst>
                <a:path w="160" h="21" extrusionOk="0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 rot="1365846">
              <a:off x="1175948" y="3368306"/>
              <a:ext cx="1227728" cy="158417"/>
            </a:xfrm>
            <a:custGeom>
              <a:avLst/>
              <a:gdLst/>
              <a:ahLst/>
              <a:cxnLst/>
              <a:rect l="l" t="t" r="r" b="b"/>
              <a:pathLst>
                <a:path w="713" h="92" extrusionOk="0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 rot="1365846">
              <a:off x="2531492" y="3820190"/>
              <a:ext cx="788639" cy="101593"/>
            </a:xfrm>
            <a:custGeom>
              <a:avLst/>
              <a:gdLst/>
              <a:ahLst/>
              <a:cxnLst/>
              <a:rect l="l" t="t" r="r" b="b"/>
              <a:pathLst>
                <a:path w="458" h="59" extrusionOk="0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1365846">
              <a:off x="1180060" y="3406311"/>
              <a:ext cx="1212230" cy="77486"/>
            </a:xfrm>
            <a:custGeom>
              <a:avLst/>
              <a:gdLst/>
              <a:ahLst/>
              <a:cxnLst/>
              <a:rect l="l" t="t" r="r" b="b"/>
              <a:pathLst>
                <a:path w="704" h="45" extrusionOk="0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1365846">
              <a:off x="1245915" y="2708421"/>
              <a:ext cx="726650" cy="874735"/>
            </a:xfrm>
            <a:custGeom>
              <a:avLst/>
              <a:gdLst/>
              <a:ahLst/>
              <a:cxnLst/>
              <a:rect l="l" t="t" r="r" b="b"/>
              <a:pathLst>
                <a:path w="179" h="215" extrusionOk="0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1365846">
              <a:off x="2533805" y="3855083"/>
              <a:ext cx="776585" cy="36160"/>
            </a:xfrm>
            <a:custGeom>
              <a:avLst/>
              <a:gdLst/>
              <a:ahLst/>
              <a:cxnLst/>
              <a:rect l="l" t="t" r="r" b="b"/>
              <a:pathLst>
                <a:path w="451" h="21" extrusionOk="0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 rot="1365846">
              <a:off x="2354027" y="3084709"/>
              <a:ext cx="284117" cy="972884"/>
            </a:xfrm>
            <a:custGeom>
              <a:avLst/>
              <a:gdLst/>
              <a:ahLst/>
              <a:cxnLst/>
              <a:rect l="l" t="t" r="r" b="b"/>
              <a:pathLst>
                <a:path w="165" h="565" extrusionOk="0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 rot="1365846">
              <a:off x="2896107" y="3733844"/>
              <a:ext cx="439089" cy="459752"/>
            </a:xfrm>
            <a:custGeom>
              <a:avLst/>
              <a:gdLst/>
              <a:ahLst/>
              <a:cxnLst/>
              <a:rect l="l" t="t" r="r" b="b"/>
              <a:pathLst>
                <a:path w="108" h="113" extrusionOk="0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 rot="1365846">
              <a:off x="3175493" y="3796907"/>
              <a:ext cx="154973" cy="146363"/>
            </a:xfrm>
            <a:custGeom>
              <a:avLst/>
              <a:gdLst/>
              <a:ahLst/>
              <a:cxnLst/>
              <a:rect l="l" t="t" r="r" b="b"/>
              <a:pathLst>
                <a:path w="38" h="36" extrusionOk="0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 rot="1365846">
              <a:off x="2587908" y="4022437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 rot="1365846">
              <a:off x="1455283" y="3612501"/>
              <a:ext cx="251352" cy="253109"/>
            </a:xfrm>
            <a:custGeom>
              <a:avLst/>
              <a:gdLst/>
              <a:ahLst/>
              <a:cxnLst/>
              <a:rect l="l" t="t" r="r" b="b"/>
              <a:pathLst>
                <a:path w="121" h="122" extrusionOk="0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1" name="Google Shape;221;p2"/>
          <p:cNvGrpSpPr/>
          <p:nvPr/>
        </p:nvGrpSpPr>
        <p:grpSpPr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222" name="Google Shape;222;p2"/>
            <p:cNvSpPr/>
            <p:nvPr/>
          </p:nvSpPr>
          <p:spPr>
            <a:xfrm>
              <a:off x="4743" y="2342"/>
              <a:ext cx="47" cy="38"/>
            </a:xfrm>
            <a:custGeom>
              <a:avLst/>
              <a:gdLst/>
              <a:ahLst/>
              <a:cxnLst/>
              <a:rect l="l" t="t" r="r" b="b"/>
              <a:pathLst>
                <a:path w="20" h="16" extrusionOk="0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57" y="1532"/>
              <a:ext cx="668" cy="831"/>
            </a:xfrm>
            <a:custGeom>
              <a:avLst/>
              <a:gdLst/>
              <a:ahLst/>
              <a:cxnLst/>
              <a:rect l="l" t="t" r="r" b="b"/>
              <a:pathLst>
                <a:path w="283" h="352" extrusionOk="0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73" y="1612"/>
              <a:ext cx="274" cy="199"/>
            </a:xfrm>
            <a:custGeom>
              <a:avLst/>
              <a:gdLst/>
              <a:ahLst/>
              <a:cxnLst/>
              <a:rect l="l" t="t" r="r" b="b"/>
              <a:pathLst>
                <a:path w="116" h="84" extrusionOk="0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435" y="1709"/>
              <a:ext cx="675" cy="5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25" y="1752"/>
              <a:ext cx="208" cy="491"/>
            </a:xfrm>
            <a:custGeom>
              <a:avLst/>
              <a:gdLst/>
              <a:ahLst/>
              <a:cxnLst/>
              <a:rect l="l" t="t" r="r" b="b"/>
              <a:pathLst>
                <a:path w="88" h="208" extrusionOk="0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26" y="1804"/>
              <a:ext cx="83" cy="415"/>
            </a:xfrm>
            <a:custGeom>
              <a:avLst/>
              <a:gdLst/>
              <a:ahLst/>
              <a:cxnLst/>
              <a:rect l="l" t="t" r="r" b="b"/>
              <a:pathLst>
                <a:path w="35" h="176" extrusionOk="0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846" y="1286"/>
              <a:ext cx="942" cy="1174"/>
            </a:xfrm>
            <a:custGeom>
              <a:avLst/>
              <a:gdLst/>
              <a:ahLst/>
              <a:cxnLst/>
              <a:rect l="l" t="t" r="r" b="b"/>
              <a:pathLst>
                <a:path w="399" h="497" extrusionOk="0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90" y="1492"/>
              <a:ext cx="898" cy="978"/>
            </a:xfrm>
            <a:custGeom>
              <a:avLst/>
              <a:gdLst/>
              <a:ahLst/>
              <a:cxnLst/>
              <a:rect l="l" t="t" r="r" b="b"/>
              <a:pathLst>
                <a:path w="380" h="414" extrusionOk="0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02" y="1567"/>
              <a:ext cx="324" cy="754"/>
            </a:xfrm>
            <a:custGeom>
              <a:avLst/>
              <a:gdLst/>
              <a:ahLst/>
              <a:cxnLst/>
              <a:rect l="l" t="t" r="r" b="b"/>
              <a:pathLst>
                <a:path w="137" h="319" extrusionOk="0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70" y="1645"/>
              <a:ext cx="203" cy="657"/>
            </a:xfrm>
            <a:custGeom>
              <a:avLst/>
              <a:gdLst/>
              <a:ahLst/>
              <a:cxnLst/>
              <a:rect l="l" t="t" r="r" b="b"/>
              <a:pathLst>
                <a:path w="86" h="278" extrusionOk="0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533" y="1650"/>
              <a:ext cx="132" cy="692"/>
            </a:xfrm>
            <a:custGeom>
              <a:avLst/>
              <a:gdLst/>
              <a:ahLst/>
              <a:cxnLst/>
              <a:rect l="l" t="t" r="r" b="b"/>
              <a:pathLst>
                <a:path w="56" h="293" extrusionOk="0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228" y="1388"/>
              <a:ext cx="359" cy="229"/>
            </a:xfrm>
            <a:custGeom>
              <a:avLst/>
              <a:gdLst/>
              <a:ahLst/>
              <a:cxnLst/>
              <a:rect l="l" t="t" r="r" b="b"/>
              <a:pathLst>
                <a:path w="152" h="97" extrusionOk="0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309" y="1388"/>
              <a:ext cx="304" cy="255"/>
            </a:xfrm>
            <a:custGeom>
              <a:avLst/>
              <a:gdLst/>
              <a:ahLst/>
              <a:cxnLst/>
              <a:rect l="l" t="t" r="r" b="b"/>
              <a:pathLst>
                <a:path w="129" h="108" extrusionOk="0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887" y="1740"/>
              <a:ext cx="1901" cy="1258"/>
            </a:xfrm>
            <a:custGeom>
              <a:avLst/>
              <a:gdLst/>
              <a:ahLst/>
              <a:cxnLst/>
              <a:rect l="l" t="t" r="r" b="b"/>
              <a:pathLst>
                <a:path w="805" h="533" extrusionOk="0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894" y="2070"/>
              <a:ext cx="1894" cy="928"/>
            </a:xfrm>
            <a:custGeom>
              <a:avLst/>
              <a:gdLst/>
              <a:ahLst/>
              <a:cxnLst/>
              <a:rect l="l" t="t" r="r" b="b"/>
              <a:pathLst>
                <a:path w="802" h="393" extrusionOk="0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586" y="1792"/>
              <a:ext cx="1060" cy="588"/>
            </a:xfrm>
            <a:custGeom>
              <a:avLst/>
              <a:gdLst/>
              <a:ahLst/>
              <a:cxnLst/>
              <a:rect l="l" t="t" r="r" b="b"/>
              <a:pathLst>
                <a:path w="449" h="249" extrusionOk="0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81" y="2238"/>
              <a:ext cx="506" cy="760"/>
            </a:xfrm>
            <a:custGeom>
              <a:avLst/>
              <a:gdLst/>
              <a:ahLst/>
              <a:cxnLst/>
              <a:rect l="l" t="t" r="r" b="b"/>
              <a:pathLst>
                <a:path w="214" h="322" extrusionOk="0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67" y="1808"/>
              <a:ext cx="92" cy="331"/>
            </a:xfrm>
            <a:custGeom>
              <a:avLst/>
              <a:gdLst/>
              <a:ahLst/>
              <a:cxnLst/>
              <a:rect l="l" t="t" r="r" b="b"/>
              <a:pathLst>
                <a:path w="39" h="140" extrusionOk="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586" y="2068"/>
              <a:ext cx="453" cy="149"/>
            </a:xfrm>
            <a:custGeom>
              <a:avLst/>
              <a:gdLst/>
              <a:ahLst/>
              <a:cxnLst/>
              <a:rect l="l" t="t" r="r" b="b"/>
              <a:pathLst>
                <a:path w="192" h="63" extrusionOk="0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640" y="2408"/>
              <a:ext cx="258" cy="590"/>
            </a:xfrm>
            <a:custGeom>
              <a:avLst/>
              <a:gdLst/>
              <a:ahLst/>
              <a:cxnLst/>
              <a:rect l="l" t="t" r="r" b="b"/>
              <a:pathLst>
                <a:path w="109" h="250" extrusionOk="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605" y="2392"/>
              <a:ext cx="323" cy="606"/>
            </a:xfrm>
            <a:custGeom>
              <a:avLst/>
              <a:gdLst/>
              <a:ahLst/>
              <a:cxnLst/>
              <a:rect l="l" t="t" r="r" b="b"/>
              <a:pathLst>
                <a:path w="137" h="257" extrusionOk="0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540" y="2444"/>
              <a:ext cx="248" cy="554"/>
            </a:xfrm>
            <a:custGeom>
              <a:avLst/>
              <a:gdLst/>
              <a:ahLst/>
              <a:cxnLst/>
              <a:rect l="l" t="t" r="r" b="b"/>
              <a:pathLst>
                <a:path w="105" h="235" extrusionOk="0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507" y="2427"/>
              <a:ext cx="281" cy="571"/>
            </a:xfrm>
            <a:custGeom>
              <a:avLst/>
              <a:gdLst/>
              <a:ahLst/>
              <a:cxnLst/>
              <a:rect l="l" t="t" r="r" b="b"/>
              <a:pathLst>
                <a:path w="119" h="242" extrusionOk="0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9" y="1848"/>
              <a:ext cx="50" cy="251"/>
            </a:xfrm>
            <a:custGeom>
              <a:avLst/>
              <a:gdLst/>
              <a:ahLst/>
              <a:cxnLst/>
              <a:rect l="l" t="t" r="r" b="b"/>
              <a:pathLst>
                <a:path w="21" h="106" extrusionOk="0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6" name="Google Shape;246;p2"/>
          <p:cNvGrpSpPr/>
          <p:nvPr/>
        </p:nvGrpSpPr>
        <p:grpSpPr>
          <a:xfrm rot="-8772501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247" name="Google Shape;247;p2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5" name="Google Shape;255;p2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1"/>
          <p:cNvSpPr txBox="1">
            <a:spLocks noGrp="1"/>
          </p:cNvSpPr>
          <p:nvPr>
            <p:ph type="body" idx="1"/>
          </p:nvPr>
        </p:nvSpPr>
        <p:spPr>
          <a:xfrm rot="5400000">
            <a:off x="4019550" y="-1005077"/>
            <a:ext cx="4152901" cy="913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4" name="Google Shape;754;p1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"/>
          <p:cNvSpPr txBox="1">
            <a:spLocks noGrp="1"/>
          </p:cNvSpPr>
          <p:nvPr>
            <p:ph type="title"/>
          </p:nvPr>
        </p:nvSpPr>
        <p:spPr>
          <a:xfrm rot="5400000">
            <a:off x="7249584" y="2067983"/>
            <a:ext cx="557953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2"/>
          <p:cNvSpPr txBox="1">
            <a:spLocks noGrp="1"/>
          </p:cNvSpPr>
          <p:nvPr>
            <p:ph type="body" idx="1"/>
          </p:nvPr>
        </p:nvSpPr>
        <p:spPr>
          <a:xfrm rot="5400000">
            <a:off x="1915584" y="-484717"/>
            <a:ext cx="557953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12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2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2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Μόνο τίτλος" type="titleOnly">
  <p:cSld name="TITLE_ONL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/>
          <p:nvPr/>
        </p:nvSpPr>
        <p:spPr>
          <a:xfrm>
            <a:off x="8643511" y="3888584"/>
            <a:ext cx="213014" cy="1001327"/>
          </a:xfrm>
          <a:custGeom>
            <a:avLst/>
            <a:gdLst/>
            <a:ahLst/>
            <a:cxnLst/>
            <a:rect l="l" t="t" r="r" b="b"/>
            <a:pathLst>
              <a:path w="112" h="525" extrusionOk="0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6"/>
          <p:cNvSpPr/>
          <p:nvPr/>
        </p:nvSpPr>
        <p:spPr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7" name="Google Shape;277;p6"/>
          <p:cNvGrpSpPr/>
          <p:nvPr/>
        </p:nvGrpSpPr>
        <p:grpSpPr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278" name="Google Shape;278;p6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835" y="33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283" y="1760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805" y="1379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1" name="Google Shape;361;p6"/>
          <p:cNvGrpSpPr/>
          <p:nvPr/>
        </p:nvGrpSpPr>
        <p:grpSpPr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362" name="Google Shape;362;p6"/>
            <p:cNvSpPr/>
            <p:nvPr/>
          </p:nvSpPr>
          <p:spPr>
            <a:xfrm>
              <a:off x="3858" y="1801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679" y="2551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89" y="234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679" y="2844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889" y="2967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79" y="2220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889" y="2012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679" y="1904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679" y="1608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889" y="169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737" y="1710"/>
              <a:ext cx="378" cy="1786"/>
            </a:xfrm>
            <a:custGeom>
              <a:avLst/>
              <a:gdLst/>
              <a:ahLst/>
              <a:cxnLst/>
              <a:rect l="l" t="t" r="r" b="b"/>
              <a:pathLst>
                <a:path w="160" h="756" extrusionOk="0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45" name="Google Shape;445;p6"/>
          <p:cNvGrpSpPr/>
          <p:nvPr/>
        </p:nvGrpSpPr>
        <p:grpSpPr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446" name="Google Shape;446;p6"/>
            <p:cNvSpPr/>
            <p:nvPr/>
          </p:nvSpPr>
          <p:spPr>
            <a:xfrm>
              <a:off x="3990" y="493"/>
              <a:ext cx="29" cy="1347"/>
            </a:xfrm>
            <a:custGeom>
              <a:avLst/>
              <a:gdLst/>
              <a:ahLst/>
              <a:cxnLst/>
              <a:rect l="l" t="t" r="r" b="b"/>
              <a:pathLst>
                <a:path w="29" h="1347" extrusionOk="0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811" y="1216"/>
              <a:ext cx="161" cy="248"/>
            </a:xfrm>
            <a:custGeom>
              <a:avLst/>
              <a:gdLst/>
              <a:ahLst/>
              <a:cxnLst/>
              <a:rect l="l" t="t" r="r" b="b"/>
              <a:pathLst>
                <a:path w="68" h="105" extrusionOk="0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4021" y="1006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811" y="1509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4021" y="130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4021" y="1632"/>
              <a:ext cx="161" cy="252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811" y="885"/>
              <a:ext cx="161" cy="253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4021" y="677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811" y="569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811" y="273"/>
              <a:ext cx="161" cy="251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4021" y="361"/>
              <a:ext cx="161" cy="250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360" y="486"/>
              <a:ext cx="21" cy="1049"/>
            </a:xfrm>
            <a:custGeom>
              <a:avLst/>
              <a:gdLst/>
              <a:ahLst/>
              <a:cxnLst/>
              <a:rect l="l" t="t" r="r" b="b"/>
              <a:pathLst>
                <a:path w="21" h="1049" extrusionOk="0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220" y="1048"/>
              <a:ext cx="126" cy="194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386" y="885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220" y="1277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386" y="1114"/>
              <a:ext cx="123" cy="194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386" y="1372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220" y="793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386" y="630"/>
              <a:ext cx="123" cy="196"/>
            </a:xfrm>
            <a:custGeom>
              <a:avLst/>
              <a:gdLst/>
              <a:ahLst/>
              <a:cxnLst/>
              <a:rect l="l" t="t" r="r" b="b"/>
              <a:pathLst>
                <a:path w="52" h="83" extrusionOk="0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220" y="545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220" y="316"/>
              <a:ext cx="126" cy="196"/>
            </a:xfrm>
            <a:custGeom>
              <a:avLst/>
              <a:gdLst/>
              <a:ahLst/>
              <a:cxnLst/>
              <a:rect l="l" t="t" r="r" b="b"/>
              <a:pathLst>
                <a:path w="53" h="83" extrusionOk="0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386" y="385"/>
              <a:ext cx="123" cy="193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124" y="1062"/>
              <a:ext cx="264" cy="1241"/>
            </a:xfrm>
            <a:custGeom>
              <a:avLst/>
              <a:gdLst/>
              <a:ahLst/>
              <a:cxnLst/>
              <a:rect l="l" t="t" r="r" b="b"/>
              <a:pathLst>
                <a:path w="112" h="525" extrusionOk="0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249" y="2924"/>
              <a:ext cx="359" cy="560"/>
            </a:xfrm>
            <a:custGeom>
              <a:avLst/>
              <a:gdLst/>
              <a:ahLst/>
              <a:cxnLst/>
              <a:rect l="l" t="t" r="r" b="b"/>
              <a:pathLst>
                <a:path w="152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324" y="2992"/>
              <a:ext cx="305" cy="520"/>
            </a:xfrm>
            <a:custGeom>
              <a:avLst/>
              <a:gdLst/>
              <a:ahLst/>
              <a:cxnLst/>
              <a:rect l="l" t="t" r="r" b="b"/>
              <a:pathLst>
                <a:path w="129" h="220" extrusionOk="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610" y="375"/>
              <a:ext cx="232" cy="444"/>
            </a:xfrm>
            <a:custGeom>
              <a:avLst/>
              <a:gdLst/>
              <a:ahLst/>
              <a:cxnLst/>
              <a:rect l="l" t="t" r="r" b="b"/>
              <a:pathLst>
                <a:path w="98" h="188" extrusionOk="0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712" y="387"/>
              <a:ext cx="118" cy="371"/>
            </a:xfrm>
            <a:custGeom>
              <a:avLst/>
              <a:gdLst/>
              <a:ahLst/>
              <a:cxnLst/>
              <a:rect l="l" t="t" r="r" b="b"/>
              <a:pathLst>
                <a:path w="50" h="157" extrusionOk="0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627" y="1757"/>
              <a:ext cx="252" cy="498"/>
            </a:xfrm>
            <a:custGeom>
              <a:avLst/>
              <a:gdLst/>
              <a:ahLst/>
              <a:cxnLst/>
              <a:rect l="l" t="t" r="r" b="b"/>
              <a:pathLst>
                <a:path w="107" h="211" extrusionOk="0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740" y="1766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608" y="3016"/>
              <a:ext cx="255" cy="498"/>
            </a:xfrm>
            <a:custGeom>
              <a:avLst/>
              <a:gdLst/>
              <a:ahLst/>
              <a:cxnLst/>
              <a:rect l="l" t="t" r="r" b="b"/>
              <a:pathLst>
                <a:path w="108" h="211" extrusionOk="0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721" y="3025"/>
              <a:ext cx="128" cy="416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329" y="1528"/>
              <a:ext cx="255" cy="496"/>
            </a:xfrm>
            <a:custGeom>
              <a:avLst/>
              <a:gdLst/>
              <a:ahLst/>
              <a:cxnLst/>
              <a:rect l="l" t="t" r="r" b="b"/>
              <a:pathLst>
                <a:path w="108" h="210" extrusionOk="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341" y="1537"/>
              <a:ext cx="127" cy="4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261" y="2272"/>
              <a:ext cx="356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3615" y="1863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587" y="2463"/>
              <a:ext cx="356" cy="562"/>
            </a:xfrm>
            <a:custGeom>
              <a:avLst/>
              <a:gdLst/>
              <a:ahLst/>
              <a:cxnLst/>
              <a:rect l="l" t="t" r="r" b="b"/>
              <a:pathLst>
                <a:path w="151" h="238" extrusionOk="0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591" y="3096"/>
              <a:ext cx="352" cy="562"/>
            </a:xfrm>
            <a:custGeom>
              <a:avLst/>
              <a:gdLst/>
              <a:ahLst/>
              <a:cxnLst/>
              <a:rect l="l" t="t" r="r" b="b"/>
              <a:pathLst>
                <a:path w="149" h="238" extrusionOk="0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244" y="1603"/>
              <a:ext cx="357" cy="555"/>
            </a:xfrm>
            <a:custGeom>
              <a:avLst/>
              <a:gdLst/>
              <a:ahLst/>
              <a:cxnLst/>
              <a:rect l="l" t="t" r="r" b="b"/>
              <a:pathLst>
                <a:path w="151" h="235" extrusionOk="0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631" y="1138"/>
              <a:ext cx="355" cy="558"/>
            </a:xfrm>
            <a:custGeom>
              <a:avLst/>
              <a:gdLst/>
              <a:ahLst/>
              <a:cxnLst/>
              <a:rect l="l" t="t" r="r" b="b"/>
              <a:pathLst>
                <a:path w="150" h="236" extrusionOk="0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4" y="895"/>
              <a:ext cx="357" cy="560"/>
            </a:xfrm>
            <a:custGeom>
              <a:avLst/>
              <a:gdLst/>
              <a:ahLst/>
              <a:cxnLst/>
              <a:rect l="l" t="t" r="r" b="b"/>
              <a:pathLst>
                <a:path w="151" h="237" extrusionOk="0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228" y="236"/>
              <a:ext cx="359" cy="562"/>
            </a:xfrm>
            <a:custGeom>
              <a:avLst/>
              <a:gdLst/>
              <a:ahLst/>
              <a:cxnLst/>
              <a:rect l="l" t="t" r="r" b="b"/>
              <a:pathLst>
                <a:path w="152" h="238" extrusionOk="0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601" y="488"/>
              <a:ext cx="321" cy="501"/>
            </a:xfrm>
            <a:custGeom>
              <a:avLst/>
              <a:gdLst/>
              <a:ahLst/>
              <a:cxnLst/>
              <a:rect l="l" t="t" r="r" b="b"/>
              <a:pathLst>
                <a:path w="136" h="212" extrusionOk="0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636" y="1863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653" y="1157"/>
              <a:ext cx="300" cy="550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620" y="496"/>
              <a:ext cx="269" cy="493"/>
            </a:xfrm>
            <a:custGeom>
              <a:avLst/>
              <a:gdLst/>
              <a:ahLst/>
              <a:cxnLst/>
              <a:rect l="l" t="t" r="r" b="b"/>
              <a:pathLst>
                <a:path w="114" h="209" extrusionOk="0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265" y="273"/>
              <a:ext cx="319" cy="53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3279" y="916"/>
              <a:ext cx="319" cy="529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3289" y="1625"/>
              <a:ext cx="305" cy="517"/>
            </a:xfrm>
            <a:custGeom>
              <a:avLst/>
              <a:gdLst/>
              <a:ahLst/>
              <a:cxnLst/>
              <a:rect l="l" t="t" r="r" b="b"/>
              <a:pathLst>
                <a:path w="129" h="219" extrusionOk="0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3291" y="2277"/>
              <a:ext cx="310" cy="517"/>
            </a:xfrm>
            <a:custGeom>
              <a:avLst/>
              <a:gdLst/>
              <a:ahLst/>
              <a:cxnLst/>
              <a:rect l="l" t="t" r="r" b="b"/>
              <a:pathLst>
                <a:path w="131" h="219" extrusionOk="0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3608" y="2437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3608" y="3089"/>
              <a:ext cx="300" cy="551"/>
            </a:xfrm>
            <a:custGeom>
              <a:avLst/>
              <a:gdLst/>
              <a:ahLst/>
              <a:cxnLst/>
              <a:rect l="l" t="t" r="r" b="b"/>
              <a:pathLst>
                <a:path w="127" h="233" extrusionOk="0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3575" y="751"/>
              <a:ext cx="68" cy="2938"/>
            </a:xfrm>
            <a:custGeom>
              <a:avLst/>
              <a:gdLst/>
              <a:ahLst/>
              <a:cxnLst/>
              <a:rect l="l" t="t" r="r" b="b"/>
              <a:pathLst>
                <a:path w="29" h="1244" extrusionOk="0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061" y="1280"/>
              <a:ext cx="194" cy="385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4068" y="1292"/>
              <a:ext cx="102" cy="318"/>
            </a:xfrm>
            <a:custGeom>
              <a:avLst/>
              <a:gdLst/>
              <a:ahLst/>
              <a:cxnLst/>
              <a:rect l="l" t="t" r="r" b="b"/>
              <a:pathLst>
                <a:path w="43" h="135" extrusionOk="0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4040" y="2484"/>
              <a:ext cx="220" cy="426"/>
            </a:xfrm>
            <a:custGeom>
              <a:avLst/>
              <a:gdLst/>
              <a:ahLst/>
              <a:cxnLst/>
              <a:rect l="l" t="t" r="r" b="b"/>
              <a:pathLst>
                <a:path w="93" h="180" extrusionOk="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4050" y="2492"/>
              <a:ext cx="111" cy="359"/>
            </a:xfrm>
            <a:custGeom>
              <a:avLst/>
              <a:gdLst/>
              <a:ahLst/>
              <a:cxnLst/>
              <a:rect l="l" t="t" r="r" b="b"/>
              <a:pathLst>
                <a:path w="47" h="152" extrusionOk="0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4050" y="3545"/>
              <a:ext cx="222" cy="428"/>
            </a:xfrm>
            <a:custGeom>
              <a:avLst/>
              <a:gdLst/>
              <a:ahLst/>
              <a:cxnLst/>
              <a:rect l="l" t="t" r="r" b="b"/>
              <a:pathLst>
                <a:path w="94" h="181" extrusionOk="0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4066" y="3557"/>
              <a:ext cx="106" cy="354"/>
            </a:xfrm>
            <a:custGeom>
              <a:avLst/>
              <a:gdLst/>
              <a:ahLst/>
              <a:cxnLst/>
              <a:rect l="l" t="t" r="r" b="b"/>
              <a:pathLst>
                <a:path w="45" h="150" extrusionOk="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4269" y="2321"/>
              <a:ext cx="218" cy="43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366" y="2333"/>
              <a:ext cx="111" cy="355"/>
            </a:xfrm>
            <a:custGeom>
              <a:avLst/>
              <a:gdLst/>
              <a:ahLst/>
              <a:cxnLst/>
              <a:rect l="l" t="t" r="r" b="b"/>
              <a:pathLst>
                <a:path w="47" h="150" extrusionOk="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253" y="2955"/>
              <a:ext cx="304" cy="481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964" y="2577"/>
              <a:ext cx="305" cy="477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4262" y="3590"/>
              <a:ext cx="305" cy="479"/>
            </a:xfrm>
            <a:custGeom>
              <a:avLst/>
              <a:gdLst/>
              <a:ahLst/>
              <a:cxnLst/>
              <a:rect l="l" t="t" r="r" b="b"/>
              <a:pathLst>
                <a:path w="129" h="203" extrusionOk="0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972" y="3122"/>
              <a:ext cx="304" cy="475"/>
            </a:xfrm>
            <a:custGeom>
              <a:avLst/>
              <a:gdLst/>
              <a:ahLst/>
              <a:cxnLst/>
              <a:rect l="l" t="t" r="r" b="b"/>
              <a:pathLst>
                <a:path w="129" h="201" extrusionOk="0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981" y="3595"/>
              <a:ext cx="305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4253" y="2385"/>
              <a:ext cx="304" cy="482"/>
            </a:xfrm>
            <a:custGeom>
              <a:avLst/>
              <a:gdLst/>
              <a:ahLst/>
              <a:cxnLst/>
              <a:rect l="l" t="t" r="r" b="b"/>
              <a:pathLst>
                <a:path w="129" h="204" extrusionOk="0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950" y="1946"/>
              <a:ext cx="305" cy="484"/>
            </a:xfrm>
            <a:custGeom>
              <a:avLst/>
              <a:gdLst/>
              <a:ahLst/>
              <a:cxnLst/>
              <a:rect l="l" t="t" r="r" b="b"/>
              <a:pathLst>
                <a:path w="129" h="205" extrusionOk="0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4253" y="1747"/>
              <a:ext cx="304" cy="478"/>
            </a:xfrm>
            <a:custGeom>
              <a:avLst/>
              <a:gdLst/>
              <a:ahLst/>
              <a:cxnLst/>
              <a:rect l="l" t="t" r="r" b="b"/>
              <a:pathLst>
                <a:path w="129" h="202" extrusionOk="0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4248" y="1211"/>
              <a:ext cx="307" cy="475"/>
            </a:xfrm>
            <a:custGeom>
              <a:avLst/>
              <a:gdLst/>
              <a:ahLst/>
              <a:cxnLst/>
              <a:rect l="l" t="t" r="r" b="b"/>
              <a:pathLst>
                <a:path w="130" h="201" extrusionOk="0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990" y="1381"/>
              <a:ext cx="274" cy="428"/>
            </a:xfrm>
            <a:custGeom>
              <a:avLst/>
              <a:gdLst/>
              <a:ahLst/>
              <a:cxnLst/>
              <a:rect l="l" t="t" r="r" b="b"/>
              <a:pathLst>
                <a:path w="116" h="181" extrusionOk="0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993" y="2577"/>
              <a:ext cx="260" cy="474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979" y="1962"/>
              <a:ext cx="257" cy="478"/>
            </a:xfrm>
            <a:custGeom>
              <a:avLst/>
              <a:gdLst/>
              <a:ahLst/>
              <a:cxnLst/>
              <a:rect l="l" t="t" r="r" b="b"/>
              <a:pathLst>
                <a:path w="109" h="202" extrusionOk="0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019" y="1388"/>
              <a:ext cx="229" cy="421"/>
            </a:xfrm>
            <a:custGeom>
              <a:avLst/>
              <a:gdLst/>
              <a:ahLst/>
              <a:cxnLst/>
              <a:rect l="l" t="t" r="r" b="b"/>
              <a:pathLst>
                <a:path w="97" h="178" extrusionOk="0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4248" y="1240"/>
              <a:ext cx="276" cy="448"/>
            </a:xfrm>
            <a:custGeom>
              <a:avLst/>
              <a:gdLst/>
              <a:ahLst/>
              <a:cxnLst/>
              <a:rect l="l" t="t" r="r" b="b"/>
              <a:pathLst>
                <a:path w="117" h="190" extrusionOk="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4253" y="1766"/>
              <a:ext cx="274" cy="449"/>
            </a:xfrm>
            <a:custGeom>
              <a:avLst/>
              <a:gdLst/>
              <a:ahLst/>
              <a:cxnLst/>
              <a:rect l="l" t="t" r="r" b="b"/>
              <a:pathLst>
                <a:path w="116" h="190" extrusionOk="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4253" y="2407"/>
              <a:ext cx="271" cy="441"/>
            </a:xfrm>
            <a:custGeom>
              <a:avLst/>
              <a:gdLst/>
              <a:ahLst/>
              <a:cxnLst/>
              <a:rect l="l" t="t" r="r" b="b"/>
              <a:pathLst>
                <a:path w="115" h="187" extrusionOk="0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364" y="2647"/>
              <a:ext cx="2" cy="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4262" y="2959"/>
              <a:ext cx="267" cy="444"/>
            </a:xfrm>
            <a:custGeom>
              <a:avLst/>
              <a:gdLst/>
              <a:ahLst/>
              <a:cxnLst/>
              <a:rect l="l" t="t" r="r" b="b"/>
              <a:pathLst>
                <a:path w="113" h="188" extrusionOk="0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4269" y="3621"/>
              <a:ext cx="267" cy="441"/>
            </a:xfrm>
            <a:custGeom>
              <a:avLst/>
              <a:gdLst/>
              <a:ahLst/>
              <a:cxnLst/>
              <a:rect l="l" t="t" r="r" b="b"/>
              <a:pathLst>
                <a:path w="113" h="187" extrusionOk="0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4002" y="3099"/>
              <a:ext cx="260" cy="472"/>
            </a:xfrm>
            <a:custGeom>
              <a:avLst/>
              <a:gdLst/>
              <a:ahLst/>
              <a:cxnLst/>
              <a:rect l="l" t="t" r="r" b="b"/>
              <a:pathLst>
                <a:path w="110" h="200" extrusionOk="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009" y="3609"/>
              <a:ext cx="260" cy="475"/>
            </a:xfrm>
            <a:custGeom>
              <a:avLst/>
              <a:gdLst/>
              <a:ahLst/>
              <a:cxnLst/>
              <a:rect l="l" t="t" r="r" b="b"/>
              <a:pathLst>
                <a:path w="110" h="201" extrusionOk="0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4227" y="1606"/>
              <a:ext cx="59" cy="2471"/>
            </a:xfrm>
            <a:custGeom>
              <a:avLst/>
              <a:gdLst/>
              <a:ahLst/>
              <a:cxnLst/>
              <a:rect l="l" t="t" r="r" b="b"/>
              <a:pathLst>
                <a:path w="25" h="1046" extrusionOk="0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8" name="Google Shape;528;p6"/>
          <p:cNvGrpSpPr/>
          <p:nvPr/>
        </p:nvGrpSpPr>
        <p:grpSpPr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529" name="Google Shape;529;p6"/>
            <p:cNvSpPr/>
            <p:nvPr/>
          </p:nvSpPr>
          <p:spPr>
            <a:xfrm>
              <a:off x="3539" y="1906"/>
              <a:ext cx="192" cy="212"/>
            </a:xfrm>
            <a:custGeom>
              <a:avLst/>
              <a:gdLst/>
              <a:ahLst/>
              <a:cxnLst/>
              <a:rect l="l" t="t" r="r" b="b"/>
              <a:pathLst>
                <a:path w="81" h="90" extrusionOk="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603" y="1925"/>
              <a:ext cx="17" cy="1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636" y="1889"/>
              <a:ext cx="26" cy="31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622" y="1889"/>
              <a:ext cx="28" cy="36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4061" y="1915"/>
              <a:ext cx="191" cy="210"/>
            </a:xfrm>
            <a:custGeom>
              <a:avLst/>
              <a:gdLst/>
              <a:ahLst/>
              <a:cxnLst/>
              <a:rect l="l" t="t" r="r" b="b"/>
              <a:pathLst>
                <a:path w="81" h="89" extrusionOk="0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4163" y="218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4132" y="1899"/>
              <a:ext cx="26" cy="33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4144" y="1896"/>
              <a:ext cx="26" cy="36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3369" y="2088"/>
              <a:ext cx="140" cy="94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4172" y="2102"/>
              <a:ext cx="137" cy="94"/>
            </a:xfrm>
            <a:custGeom>
              <a:avLst/>
              <a:gdLst/>
              <a:ahLst/>
              <a:cxnLst/>
              <a:rect l="l" t="t" r="r" b="b"/>
              <a:pathLst>
                <a:path w="58" h="40" extrusionOk="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3815" y="2414"/>
              <a:ext cx="64" cy="539"/>
            </a:xfrm>
            <a:custGeom>
              <a:avLst/>
              <a:gdLst/>
              <a:ahLst/>
              <a:cxnLst/>
              <a:rect l="l" t="t" r="r" b="b"/>
              <a:pathLst>
                <a:path w="52" h="368" extrusionOk="0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3679" y="2388"/>
              <a:ext cx="304" cy="153"/>
            </a:xfrm>
            <a:custGeom>
              <a:avLst/>
              <a:gdLst/>
              <a:ahLst/>
              <a:cxnLst/>
              <a:rect l="l" t="t" r="r" b="b"/>
              <a:pathLst>
                <a:path w="129" h="65" extrusionOk="0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3457" y="2073"/>
              <a:ext cx="779" cy="357"/>
            </a:xfrm>
            <a:custGeom>
              <a:avLst/>
              <a:gdLst/>
              <a:ahLst/>
              <a:cxnLst/>
              <a:rect l="l" t="t" r="r" b="b"/>
              <a:pathLst>
                <a:path w="330" h="151" extrusionOk="0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3702" y="1828"/>
              <a:ext cx="300" cy="304"/>
            </a:xfrm>
            <a:custGeom>
              <a:avLst/>
              <a:gdLst/>
              <a:ahLst/>
              <a:cxnLst/>
              <a:rect l="l" t="t" r="r" b="b"/>
              <a:pathLst>
                <a:path w="127" h="129" extrusionOk="0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3679" y="2043"/>
              <a:ext cx="311" cy="115"/>
            </a:xfrm>
            <a:custGeom>
              <a:avLst/>
              <a:gdLst/>
              <a:ahLst/>
              <a:cxnLst/>
              <a:rect l="l" t="t" r="r" b="b"/>
              <a:pathLst>
                <a:path w="132" h="49" extrusionOk="0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665" y="2376"/>
              <a:ext cx="325" cy="113"/>
            </a:xfrm>
            <a:custGeom>
              <a:avLst/>
              <a:gdLst/>
              <a:ahLst/>
              <a:cxnLst/>
              <a:rect l="l" t="t" r="r" b="b"/>
              <a:pathLst>
                <a:path w="138" h="48" extrusionOk="0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3650" y="1563"/>
              <a:ext cx="399" cy="369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rgbClr val="3FC1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6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863" y="1920"/>
              <a:ext cx="66" cy="40"/>
            </a:xfrm>
            <a:custGeom>
              <a:avLst/>
              <a:gdLst/>
              <a:ahLst/>
              <a:cxnLst/>
              <a:rect l="l" t="t" r="r" b="b"/>
              <a:pathLst>
                <a:path w="28" h="17" extrusionOk="0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3780" y="1920"/>
              <a:ext cx="62" cy="40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709" y="1948"/>
              <a:ext cx="291" cy="130"/>
            </a:xfrm>
            <a:custGeom>
              <a:avLst/>
              <a:gdLst/>
              <a:ahLst/>
              <a:cxnLst/>
              <a:rect l="l" t="t" r="r" b="b"/>
              <a:pathLst>
                <a:path w="123" h="55" extrusionOk="0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745" y="1981"/>
              <a:ext cx="196" cy="29"/>
            </a:xfrm>
            <a:custGeom>
              <a:avLst/>
              <a:gdLst/>
              <a:ahLst/>
              <a:cxnLst/>
              <a:rect l="l" t="t" r="r" b="b"/>
              <a:pathLst>
                <a:path w="83" h="12" extrusionOk="0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21" y="1943"/>
              <a:ext cx="59" cy="5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912" y="1960"/>
              <a:ext cx="50" cy="5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3724" y="2187"/>
              <a:ext cx="103" cy="116"/>
            </a:xfrm>
            <a:custGeom>
              <a:avLst/>
              <a:gdLst/>
              <a:ahLst/>
              <a:cxnLst/>
              <a:rect l="l" t="t" r="r" b="b"/>
              <a:pathLst>
                <a:path w="44" h="49" extrusionOk="0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3768" y="1754"/>
              <a:ext cx="163" cy="88"/>
            </a:xfrm>
            <a:custGeom>
              <a:avLst/>
              <a:gdLst/>
              <a:ahLst/>
              <a:cxnLst/>
              <a:rect l="l" t="t" r="r" b="b"/>
              <a:pathLst>
                <a:path w="69" h="37" extrusionOk="0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3FC1F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3719" y="2407"/>
              <a:ext cx="243" cy="35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835" y="2116"/>
              <a:ext cx="14" cy="284"/>
            </a:xfrm>
            <a:custGeom>
              <a:avLst/>
              <a:gdLst/>
              <a:ahLst/>
              <a:cxnLst/>
              <a:rect l="l" t="t" r="r" b="b"/>
              <a:pathLst>
                <a:path w="6" h="120" extrusionOk="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rgbClr val="0D8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170" y="1941"/>
              <a:ext cx="19" cy="1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7" name="Google Shape;557;p6"/>
          <p:cNvGrpSpPr/>
          <p:nvPr/>
        </p:nvGrpSpPr>
        <p:grpSpPr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558" name="Google Shape;558;p6"/>
            <p:cNvSpPr/>
            <p:nvPr/>
          </p:nvSpPr>
          <p:spPr>
            <a:xfrm>
              <a:off x="3043" y="1455"/>
              <a:ext cx="518" cy="649"/>
            </a:xfrm>
            <a:custGeom>
              <a:avLst/>
              <a:gdLst/>
              <a:ahLst/>
              <a:cxnLst/>
              <a:rect l="l" t="t" r="r" b="b"/>
              <a:pathLst>
                <a:path w="219" h="275" extrusionOk="0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3801" y="2488"/>
              <a:ext cx="86" cy="807"/>
            </a:xfrm>
            <a:custGeom>
              <a:avLst/>
              <a:gdLst/>
              <a:ahLst/>
              <a:cxnLst/>
              <a:rect l="l" t="t" r="r" b="b"/>
              <a:pathLst>
                <a:path w="97" h="673" extrusionOk="0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586" y="2513"/>
              <a:ext cx="553" cy="286"/>
            </a:xfrm>
            <a:custGeom>
              <a:avLst/>
              <a:gdLst/>
              <a:ahLst/>
              <a:cxnLst/>
              <a:rect l="l" t="t" r="r" b="b"/>
              <a:pathLst>
                <a:path w="234" h="121" extrusionOk="0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3124" y="1939"/>
              <a:ext cx="1417" cy="763"/>
            </a:xfrm>
            <a:custGeom>
              <a:avLst/>
              <a:gdLst/>
              <a:ahLst/>
              <a:cxnLst/>
              <a:rect l="l" t="t" r="r" b="b"/>
              <a:pathLst>
                <a:path w="600" h="323" extrusionOk="0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453" y="1967"/>
              <a:ext cx="251" cy="175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968" y="1967"/>
              <a:ext cx="248" cy="175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549" y="1495"/>
              <a:ext cx="548" cy="557"/>
            </a:xfrm>
            <a:custGeom>
              <a:avLst/>
              <a:gdLst/>
              <a:ahLst/>
              <a:cxnLst/>
              <a:rect l="l" t="t" r="r" b="b"/>
              <a:pathLst>
                <a:path w="232" h="236" extrusionOk="0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3572" y="1889"/>
              <a:ext cx="567" cy="208"/>
            </a:xfrm>
            <a:custGeom>
              <a:avLst/>
              <a:gdLst/>
              <a:ahLst/>
              <a:cxnLst/>
              <a:rect l="l" t="t" r="r" b="b"/>
              <a:pathLst>
                <a:path w="240" h="88" extrusionOk="0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464" y="1107"/>
              <a:ext cx="756" cy="591"/>
            </a:xfrm>
            <a:custGeom>
              <a:avLst/>
              <a:gdLst/>
              <a:ahLst/>
              <a:cxnLst/>
              <a:rect l="l" t="t" r="r" b="b"/>
              <a:pathLst>
                <a:path w="320" h="250" extrusionOk="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686" y="1665"/>
              <a:ext cx="113" cy="64"/>
            </a:xfrm>
            <a:custGeom>
              <a:avLst/>
              <a:gdLst/>
              <a:ahLst/>
              <a:cxnLst/>
              <a:rect l="l" t="t" r="r" b="b"/>
              <a:pathLst>
                <a:path w="48" h="27" extrusionOk="0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839" y="1665"/>
              <a:ext cx="118" cy="64"/>
            </a:xfrm>
            <a:custGeom>
              <a:avLst/>
              <a:gdLst/>
              <a:ahLst/>
              <a:cxnLst/>
              <a:rect l="l" t="t" r="r" b="b"/>
              <a:pathLst>
                <a:path w="50" h="27" extrusionOk="0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51" y="1717"/>
              <a:ext cx="534" cy="231"/>
            </a:xfrm>
            <a:custGeom>
              <a:avLst/>
              <a:gdLst/>
              <a:ahLst/>
              <a:cxnLst/>
              <a:rect l="l" t="t" r="r" b="b"/>
              <a:pathLst>
                <a:path w="226" h="98" extrusionOk="0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662" y="1771"/>
              <a:ext cx="357" cy="54"/>
            </a:xfrm>
            <a:custGeom>
              <a:avLst/>
              <a:gdLst/>
              <a:ahLst/>
              <a:cxnLst/>
              <a:rect l="l" t="t" r="r" b="b"/>
              <a:pathLst>
                <a:path w="151" h="23" extrusionOk="0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957" y="1710"/>
              <a:ext cx="104" cy="94"/>
            </a:xfrm>
            <a:custGeom>
              <a:avLst/>
              <a:gdLst/>
              <a:ahLst/>
              <a:cxnLst/>
              <a:rect l="l" t="t" r="r" b="b"/>
              <a:pathLst>
                <a:path w="44" h="40" extrusionOk="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627" y="1731"/>
              <a:ext cx="85" cy="101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3868" y="2154"/>
              <a:ext cx="191" cy="208"/>
            </a:xfrm>
            <a:custGeom>
              <a:avLst/>
              <a:gdLst/>
              <a:ahLst/>
              <a:cxnLst/>
              <a:rect l="l" t="t" r="r" b="b"/>
              <a:pathLst>
                <a:path w="81" h="88" extrusionOk="0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3674" y="1334"/>
              <a:ext cx="300" cy="187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3827" y="2019"/>
              <a:ext cx="29" cy="515"/>
            </a:xfrm>
            <a:custGeom>
              <a:avLst/>
              <a:gdLst/>
              <a:ahLst/>
              <a:cxnLst/>
              <a:rect l="l" t="t" r="r" b="b"/>
              <a:pathLst>
                <a:path w="12" h="218" extrusionOk="0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638" y="2541"/>
              <a:ext cx="442" cy="61"/>
            </a:xfrm>
            <a:custGeom>
              <a:avLst/>
              <a:gdLst/>
              <a:ahLst/>
              <a:cxnLst/>
              <a:rect l="l" t="t" r="r" b="b"/>
              <a:pathLst>
                <a:path w="187" h="26" extrusionOk="0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B95E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78" name="Google Shape;578;p6"/>
          <p:cNvSpPr/>
          <p:nvPr/>
        </p:nvSpPr>
        <p:spPr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 extrusionOk="0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9" name="Google Shape;579;p6"/>
          <p:cNvGrpSpPr/>
          <p:nvPr/>
        </p:nvGrpSpPr>
        <p:grpSpPr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580" name="Google Shape;580;p6"/>
            <p:cNvSpPr/>
            <p:nvPr/>
          </p:nvSpPr>
          <p:spPr>
            <a:xfrm>
              <a:off x="3336" y="1462"/>
              <a:ext cx="748" cy="931"/>
            </a:xfrm>
            <a:custGeom>
              <a:avLst/>
              <a:gdLst/>
              <a:ahLst/>
              <a:cxnLst/>
              <a:rect l="l" t="t" r="r" b="b"/>
              <a:pathLst>
                <a:path w="317" h="394" extrusionOk="0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3423" y="1552"/>
              <a:ext cx="307" cy="222"/>
            </a:xfrm>
            <a:custGeom>
              <a:avLst/>
              <a:gdLst/>
              <a:ahLst/>
              <a:cxnLst/>
              <a:rect l="l" t="t" r="r" b="b"/>
              <a:pathLst>
                <a:path w="130" h="94" extrusionOk="0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3241" y="1661"/>
              <a:ext cx="754" cy="661"/>
            </a:xfrm>
            <a:custGeom>
              <a:avLst/>
              <a:gdLst/>
              <a:ahLst/>
              <a:cxnLst/>
              <a:rect l="l" t="t" r="r" b="b"/>
              <a:pathLst>
                <a:path w="319" h="280" extrusionOk="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2481" y="1188"/>
              <a:ext cx="1055" cy="1314"/>
            </a:xfrm>
            <a:custGeom>
              <a:avLst/>
              <a:gdLst/>
              <a:ahLst/>
              <a:cxnLst/>
              <a:rect l="l" t="t" r="r" b="b"/>
              <a:pathLst>
                <a:path w="447" h="556" extrusionOk="0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2481" y="1420"/>
              <a:ext cx="1006" cy="1093"/>
            </a:xfrm>
            <a:custGeom>
              <a:avLst/>
              <a:gdLst/>
              <a:ahLst/>
              <a:cxnLst/>
              <a:rect l="l" t="t" r="r" b="b"/>
              <a:pathLst>
                <a:path w="426" h="463" extrusionOk="0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3111" y="1502"/>
              <a:ext cx="362" cy="844"/>
            </a:xfrm>
            <a:custGeom>
              <a:avLst/>
              <a:gdLst/>
              <a:ahLst/>
              <a:cxnLst/>
              <a:rect l="l" t="t" r="r" b="b"/>
              <a:pathLst>
                <a:path w="153" h="357" extrusionOk="0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3057" y="1590"/>
              <a:ext cx="227" cy="734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2615" y="1594"/>
              <a:ext cx="149" cy="778"/>
            </a:xfrm>
            <a:custGeom>
              <a:avLst/>
              <a:gdLst/>
              <a:ahLst/>
              <a:cxnLst/>
              <a:rect l="l" t="t" r="r" b="b"/>
              <a:pathLst>
                <a:path w="63" h="329" extrusionOk="0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2705" y="1301"/>
              <a:ext cx="401" cy="256"/>
            </a:xfrm>
            <a:custGeom>
              <a:avLst/>
              <a:gdLst/>
              <a:ahLst/>
              <a:cxnLst/>
              <a:rect l="l" t="t" r="r" b="b"/>
              <a:pathLst>
                <a:path w="170" h="108" extrusionOk="0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2674" y="1301"/>
              <a:ext cx="340" cy="286"/>
            </a:xfrm>
            <a:custGeom>
              <a:avLst/>
              <a:gdLst/>
              <a:ahLst/>
              <a:cxnLst/>
              <a:rect l="l" t="t" r="r" b="b"/>
              <a:pathLst>
                <a:path w="144" h="121" extrusionOk="0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080" y="2055"/>
              <a:ext cx="1136" cy="1018"/>
            </a:xfrm>
            <a:custGeom>
              <a:avLst/>
              <a:gdLst/>
              <a:ahLst/>
              <a:cxnLst/>
              <a:rect l="l" t="t" r="r" b="b"/>
              <a:pathLst>
                <a:path w="481" h="431" extrusionOk="0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217" y="2235"/>
              <a:ext cx="992" cy="838"/>
            </a:xfrm>
            <a:custGeom>
              <a:avLst/>
              <a:gdLst/>
              <a:ahLst/>
              <a:cxnLst/>
              <a:rect l="l" t="t" r="r" b="b"/>
              <a:pathLst>
                <a:path w="420" h="355" extrusionOk="0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472" y="2388"/>
              <a:ext cx="101" cy="624"/>
            </a:xfrm>
            <a:custGeom>
              <a:avLst/>
              <a:gdLst/>
              <a:ahLst/>
              <a:cxnLst/>
              <a:rect l="l" t="t" r="r" b="b"/>
              <a:pathLst>
                <a:path w="43" h="264" extrusionOk="0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840" y="2556"/>
              <a:ext cx="132" cy="463"/>
            </a:xfrm>
            <a:custGeom>
              <a:avLst/>
              <a:gdLst/>
              <a:ahLst/>
              <a:cxnLst/>
              <a:rect l="l" t="t" r="r" b="b"/>
              <a:pathLst>
                <a:path w="56" h="196" extrusionOk="0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517" y="2102"/>
              <a:ext cx="408" cy="274"/>
            </a:xfrm>
            <a:custGeom>
              <a:avLst/>
              <a:gdLst/>
              <a:ahLst/>
              <a:cxnLst/>
              <a:rect l="l" t="t" r="r" b="b"/>
              <a:pathLst>
                <a:path w="173" h="116" extrusionOk="0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949" y="2414"/>
              <a:ext cx="234" cy="648"/>
            </a:xfrm>
            <a:custGeom>
              <a:avLst/>
              <a:gdLst/>
              <a:ahLst/>
              <a:cxnLst/>
              <a:rect l="l" t="t" r="r" b="b"/>
              <a:pathLst>
                <a:path w="99" h="274" extrusionOk="0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179" y="2322"/>
              <a:ext cx="276" cy="744"/>
            </a:xfrm>
            <a:custGeom>
              <a:avLst/>
              <a:gdLst/>
              <a:ahLst/>
              <a:cxnLst/>
              <a:rect l="l" t="t" r="r" b="b"/>
              <a:pathLst>
                <a:path w="117" h="315" extrusionOk="0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3773" y="1710"/>
              <a:ext cx="233" cy="548"/>
            </a:xfrm>
            <a:custGeom>
              <a:avLst/>
              <a:gdLst/>
              <a:ahLst/>
              <a:cxnLst/>
              <a:rect l="l" t="t" r="r" b="b"/>
              <a:pathLst>
                <a:path w="99" h="232" extrusionOk="0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3690" y="1765"/>
              <a:ext cx="92" cy="467"/>
            </a:xfrm>
            <a:custGeom>
              <a:avLst/>
              <a:gdLst/>
              <a:ahLst/>
              <a:cxnLst/>
              <a:rect l="l" t="t" r="r" b="b"/>
              <a:pathLst>
                <a:path w="39" h="198" extrusionOk="0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2481" y="1663"/>
              <a:ext cx="2130" cy="1410"/>
            </a:xfrm>
            <a:custGeom>
              <a:avLst/>
              <a:gdLst/>
              <a:ahLst/>
              <a:cxnLst/>
              <a:rect l="l" t="t" r="r" b="b"/>
              <a:pathLst>
                <a:path w="902" h="597" extrusionOk="0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481" y="2036"/>
              <a:ext cx="2118" cy="1037"/>
            </a:xfrm>
            <a:custGeom>
              <a:avLst/>
              <a:gdLst/>
              <a:ahLst/>
              <a:cxnLst/>
              <a:rect l="l" t="t" r="r" b="b"/>
              <a:pathLst>
                <a:path w="897" h="439" extrusionOk="0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639" y="1755"/>
              <a:ext cx="1186" cy="657"/>
            </a:xfrm>
            <a:custGeom>
              <a:avLst/>
              <a:gdLst/>
              <a:ahLst/>
              <a:cxnLst/>
              <a:rect l="l" t="t" r="r" b="b"/>
              <a:pathLst>
                <a:path w="502" h="278" extrusionOk="0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3938" y="2223"/>
              <a:ext cx="567" cy="850"/>
            </a:xfrm>
            <a:custGeom>
              <a:avLst/>
              <a:gdLst/>
              <a:ahLst/>
              <a:cxnLst/>
              <a:rect l="l" t="t" r="r" b="b"/>
              <a:pathLst>
                <a:path w="240" h="360" extrusionOk="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3073" y="1769"/>
              <a:ext cx="102" cy="374"/>
            </a:xfrm>
            <a:custGeom>
              <a:avLst/>
              <a:gdLst/>
              <a:ahLst/>
              <a:cxnLst/>
              <a:rect l="l" t="t" r="r" b="b"/>
              <a:pathLst>
                <a:path w="43" h="158" extrusionOk="0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3477" y="2414"/>
              <a:ext cx="291" cy="659"/>
            </a:xfrm>
            <a:custGeom>
              <a:avLst/>
              <a:gdLst/>
              <a:ahLst/>
              <a:cxnLst/>
              <a:rect l="l" t="t" r="r" b="b"/>
              <a:pathLst>
                <a:path w="123" h="279" extrusionOk="0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3442" y="2393"/>
              <a:ext cx="364" cy="680"/>
            </a:xfrm>
            <a:custGeom>
              <a:avLst/>
              <a:gdLst/>
              <a:ahLst/>
              <a:cxnLst/>
              <a:rect l="l" t="t" r="r" b="b"/>
              <a:pathLst>
                <a:path w="154" h="288" extrusionOk="0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481" y="2452"/>
              <a:ext cx="276" cy="621"/>
            </a:xfrm>
            <a:custGeom>
              <a:avLst/>
              <a:gdLst/>
              <a:ahLst/>
              <a:cxnLst/>
              <a:rect l="l" t="t" r="r" b="b"/>
              <a:pathLst>
                <a:path w="117" h="263" extrusionOk="0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481" y="2433"/>
              <a:ext cx="314" cy="640"/>
            </a:xfrm>
            <a:custGeom>
              <a:avLst/>
              <a:gdLst/>
              <a:ahLst/>
              <a:cxnLst/>
              <a:rect l="l" t="t" r="r" b="b"/>
              <a:pathLst>
                <a:path w="133" h="271" extrusionOk="0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307" y="1817"/>
              <a:ext cx="57" cy="281"/>
            </a:xfrm>
            <a:custGeom>
              <a:avLst/>
              <a:gdLst/>
              <a:ahLst/>
              <a:cxnLst/>
              <a:rect l="l" t="t" r="r" b="b"/>
              <a:pathLst>
                <a:path w="24" h="119" extrusionOk="0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3865" y="2511"/>
              <a:ext cx="949" cy="562"/>
            </a:xfrm>
            <a:custGeom>
              <a:avLst/>
              <a:gdLst/>
              <a:ahLst/>
              <a:cxnLst/>
              <a:rect l="l" t="t" r="r" b="b"/>
              <a:pathLst>
                <a:path w="402" h="238" extrusionOk="0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4120" y="2639"/>
              <a:ext cx="465" cy="120"/>
            </a:xfrm>
            <a:custGeom>
              <a:avLst/>
              <a:gdLst/>
              <a:ahLst/>
              <a:cxnLst/>
              <a:rect l="l" t="t" r="r" b="b"/>
              <a:pathLst>
                <a:path w="197" h="51" extrusionOk="0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919" y="2629"/>
              <a:ext cx="888" cy="459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3905" y="2660"/>
              <a:ext cx="869" cy="423"/>
            </a:xfrm>
            <a:custGeom>
              <a:avLst/>
              <a:gdLst/>
              <a:ahLst/>
              <a:cxnLst/>
              <a:rect l="l" t="t" r="r" b="b"/>
              <a:pathLst>
                <a:path w="368" h="179" extrusionOk="0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240" y="2565"/>
              <a:ext cx="218" cy="218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4243" y="2577"/>
              <a:ext cx="233" cy="213"/>
            </a:xfrm>
            <a:custGeom>
              <a:avLst/>
              <a:gdLst/>
              <a:ahLst/>
              <a:cxnLst/>
              <a:rect l="l" t="t" r="r" b="b"/>
              <a:pathLst>
                <a:path w="99" h="90" extrusionOk="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3310" y="2072"/>
              <a:ext cx="507" cy="167"/>
            </a:xfrm>
            <a:custGeom>
              <a:avLst/>
              <a:gdLst/>
              <a:ahLst/>
              <a:cxnLst/>
              <a:rect l="l" t="t" r="r" b="b"/>
              <a:pathLst>
                <a:path w="215" h="71" extrusionOk="0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6" name="Google Shape;616;p6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617" name="Google Shape;617;p6"/>
            <p:cNvGrpSpPr/>
            <p:nvPr/>
          </p:nvGrpSpPr>
          <p:grpSpPr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618" name="Google Shape;618;p6"/>
              <p:cNvSpPr/>
              <p:nvPr/>
            </p:nvSpPr>
            <p:spPr>
              <a:xfrm>
                <a:off x="2494" y="-126"/>
                <a:ext cx="1751" cy="1833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76" extrusionOk="0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2365" y="89"/>
                <a:ext cx="1807" cy="163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690" extrusionOk="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3614" y="219"/>
                <a:ext cx="532" cy="1252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30" extrusionOk="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3536" y="349"/>
                <a:ext cx="329" cy="109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62" extrusionOk="0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3005" y="-100"/>
                <a:ext cx="680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80" extrusionOk="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2955" y="-100"/>
                <a:ext cx="579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201" extrusionOk="0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477" y="-161"/>
                <a:ext cx="2412" cy="1991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843" extrusionOk="0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560" y="61"/>
                <a:ext cx="831" cy="154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2" extrusionOk="0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6" name="Google Shape;626;p6"/>
              <p:cNvSpPr/>
              <p:nvPr/>
            </p:nvSpPr>
            <p:spPr>
              <a:xfrm>
                <a:off x="1984" y="172"/>
                <a:ext cx="262" cy="1389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88" extrusionOk="0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1287" y="-367"/>
                <a:ext cx="721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9" extrusionOk="0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1391" y="-343"/>
                <a:ext cx="659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08" extrusionOk="0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>
                <a:off x="3151" y="179"/>
                <a:ext cx="2618" cy="2563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17" extrusionOk="0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3255" y="538"/>
                <a:ext cx="2612" cy="222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688" extrusionOk="0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1" name="Google Shape;631;p6"/>
              <p:cNvSpPr/>
              <p:nvPr/>
            </p:nvSpPr>
            <p:spPr>
              <a:xfrm>
                <a:off x="3817" y="226"/>
                <a:ext cx="1209" cy="65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49" extrusionOk="0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2" name="Google Shape;632;p6"/>
              <p:cNvSpPr/>
              <p:nvPr/>
            </p:nvSpPr>
            <p:spPr>
              <a:xfrm>
                <a:off x="4379" y="325"/>
                <a:ext cx="69" cy="329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9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3" name="Google Shape;633;p6"/>
              <p:cNvSpPr/>
              <p:nvPr/>
            </p:nvSpPr>
            <p:spPr>
              <a:xfrm>
                <a:off x="3817" y="536"/>
                <a:ext cx="42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7" extrusionOk="0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4" name="Google Shape;634;p6"/>
              <p:cNvSpPr/>
              <p:nvPr/>
            </p:nvSpPr>
            <p:spPr>
              <a:xfrm>
                <a:off x="4828" y="848"/>
                <a:ext cx="476" cy="158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582" extrusionOk="0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5" name="Google Shape;635;p6"/>
              <p:cNvSpPr/>
              <p:nvPr/>
            </p:nvSpPr>
            <p:spPr>
              <a:xfrm>
                <a:off x="4814" y="840"/>
                <a:ext cx="490" cy="1496"/>
              </a:xfrm>
              <a:custGeom>
                <a:avLst/>
                <a:gdLst/>
                <a:ahLst/>
                <a:cxnLst/>
                <a:rect l="l" t="t" r="r" b="b"/>
                <a:pathLst>
                  <a:path w="211" h="516" extrusionOk="0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6" name="Google Shape;636;p6"/>
              <p:cNvSpPr/>
              <p:nvPr/>
            </p:nvSpPr>
            <p:spPr>
              <a:xfrm>
                <a:off x="4490" y="916"/>
                <a:ext cx="471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577" extrusionOk="0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7" name="Google Shape;637;p6"/>
              <p:cNvSpPr/>
              <p:nvPr/>
            </p:nvSpPr>
            <p:spPr>
              <a:xfrm>
                <a:off x="4635" y="897"/>
                <a:ext cx="337" cy="138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585" extrusionOk="0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8" name="Google Shape;638;p6"/>
              <p:cNvSpPr/>
              <p:nvPr/>
            </p:nvSpPr>
            <p:spPr>
              <a:xfrm>
                <a:off x="3862" y="852"/>
                <a:ext cx="373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58" h="605" extrusionOk="0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39" name="Google Shape;639;p6"/>
              <p:cNvSpPr/>
              <p:nvPr/>
            </p:nvSpPr>
            <p:spPr>
              <a:xfrm>
                <a:off x="3751" y="826"/>
                <a:ext cx="388" cy="1429"/>
              </a:xfrm>
              <a:custGeom>
                <a:avLst/>
                <a:gdLst/>
                <a:ahLst/>
                <a:cxnLst/>
                <a:rect l="l" t="t" r="r" b="b"/>
                <a:pathLst>
                  <a:path w="164" h="605" extrusionOk="0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0" name="Google Shape;640;p6"/>
              <p:cNvSpPr/>
              <p:nvPr/>
            </p:nvSpPr>
            <p:spPr>
              <a:xfrm>
                <a:off x="3231" y="748"/>
                <a:ext cx="582" cy="1363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77" extrusionOk="0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1" name="Google Shape;641;p6"/>
              <p:cNvSpPr/>
              <p:nvPr/>
            </p:nvSpPr>
            <p:spPr>
              <a:xfrm>
                <a:off x="3246" y="729"/>
                <a:ext cx="472" cy="1304"/>
              </a:xfrm>
              <a:custGeom>
                <a:avLst/>
                <a:gdLst/>
                <a:ahLst/>
                <a:cxnLst/>
                <a:rect l="l" t="t" r="r" b="b"/>
                <a:pathLst>
                  <a:path w="200" h="552" extrusionOk="0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2" name="Google Shape;642;p6"/>
              <p:cNvSpPr/>
              <p:nvPr/>
            </p:nvSpPr>
            <p:spPr>
              <a:xfrm>
                <a:off x="437" y="-171"/>
                <a:ext cx="4212" cy="391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656" extrusionOk="0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3" name="Google Shape;643;p6"/>
              <p:cNvSpPr/>
              <p:nvPr/>
            </p:nvSpPr>
            <p:spPr>
              <a:xfrm>
                <a:off x="506" y="356"/>
                <a:ext cx="4263" cy="3052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292" extrusionOk="0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4" name="Google Shape;644;p6"/>
              <p:cNvSpPr/>
              <p:nvPr/>
            </p:nvSpPr>
            <p:spPr>
              <a:xfrm>
                <a:off x="1559" y="-126"/>
                <a:ext cx="1861" cy="1007"/>
              </a:xfrm>
              <a:custGeom>
                <a:avLst/>
                <a:gdLst/>
                <a:ahLst/>
                <a:cxnLst/>
                <a:rect l="l" t="t" r="r" b="b"/>
                <a:pathLst>
                  <a:path w="788" h="426" extrusionOk="0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5" name="Google Shape;645;p6"/>
              <p:cNvSpPr/>
              <p:nvPr/>
            </p:nvSpPr>
            <p:spPr>
              <a:xfrm>
                <a:off x="2610" y="-43"/>
                <a:ext cx="132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6" h="258" extrusionOk="0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6" name="Google Shape;646;p6"/>
              <p:cNvSpPr/>
              <p:nvPr/>
            </p:nvSpPr>
            <p:spPr>
              <a:xfrm>
                <a:off x="1559" y="344"/>
                <a:ext cx="798" cy="26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" extrusionOk="0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7" name="Google Shape;647;p6"/>
              <p:cNvSpPr/>
              <p:nvPr/>
            </p:nvSpPr>
            <p:spPr>
              <a:xfrm>
                <a:off x="3484" y="3507"/>
                <a:ext cx="4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9" h="11" extrusionOk="0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8" name="Google Shape;648;p6"/>
              <p:cNvSpPr/>
              <p:nvPr/>
            </p:nvSpPr>
            <p:spPr>
              <a:xfrm>
                <a:off x="3456" y="937"/>
                <a:ext cx="940" cy="257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1088" extrusionOk="0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9" name="Google Shape;649;p6"/>
              <p:cNvSpPr/>
              <p:nvPr/>
            </p:nvSpPr>
            <p:spPr>
              <a:xfrm>
                <a:off x="2825" y="1060"/>
                <a:ext cx="877" cy="255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081" extrusionOk="0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2294" y="-34"/>
                <a:ext cx="340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2" extrusionOk="0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1" name="Google Shape;651;p6"/>
              <p:cNvSpPr/>
              <p:nvPr/>
            </p:nvSpPr>
            <p:spPr>
              <a:xfrm>
                <a:off x="513" y="772"/>
                <a:ext cx="3831" cy="2813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191" extrusionOk="0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2" name="Google Shape;652;p6"/>
              <p:cNvSpPr/>
              <p:nvPr/>
            </p:nvSpPr>
            <p:spPr>
              <a:xfrm>
                <a:off x="1408" y="1313"/>
                <a:ext cx="4828" cy="3361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423" extrusionOk="0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1559" y="2099"/>
                <a:ext cx="4424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090" extrusionOk="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4" name="Google Shape;654;p6"/>
              <p:cNvSpPr/>
              <p:nvPr/>
            </p:nvSpPr>
            <p:spPr>
              <a:xfrm>
                <a:off x="2761" y="1407"/>
                <a:ext cx="2079" cy="123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23" extrusionOk="0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3520" y="1618"/>
                <a:ext cx="141" cy="682"/>
              </a:xfrm>
              <a:custGeom>
                <a:avLst/>
                <a:gdLst/>
                <a:ahLst/>
                <a:cxnLst/>
                <a:rect l="l" t="t" r="r" b="b"/>
                <a:pathLst>
                  <a:path w="60" h="289" extrusionOk="0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3947" y="2057"/>
                <a:ext cx="893" cy="29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23" extrusionOk="0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>
                <a:off x="1970" y="2567"/>
                <a:ext cx="80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892" extrusionOk="0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1906" y="2543"/>
                <a:ext cx="907" cy="2131"/>
              </a:xfrm>
              <a:custGeom>
                <a:avLst/>
                <a:gdLst/>
                <a:ahLst/>
                <a:cxnLst/>
                <a:rect l="l" t="t" r="r" b="b"/>
                <a:pathLst>
                  <a:path w="384" h="902" extrusionOk="0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6"/>
              <p:cNvSpPr/>
              <p:nvPr/>
            </p:nvSpPr>
            <p:spPr>
              <a:xfrm>
                <a:off x="2601" y="2579"/>
                <a:ext cx="446" cy="209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887" extrusionOk="0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6"/>
              <p:cNvSpPr/>
              <p:nvPr/>
            </p:nvSpPr>
            <p:spPr>
              <a:xfrm>
                <a:off x="2528" y="2534"/>
                <a:ext cx="590" cy="214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906" extrusionOk="0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1" name="Google Shape;661;p6"/>
              <p:cNvSpPr/>
              <p:nvPr/>
            </p:nvSpPr>
            <p:spPr>
              <a:xfrm>
                <a:off x="4228" y="2567"/>
                <a:ext cx="518" cy="210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892" extrusionOk="0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2" name="Google Shape;662;p6"/>
              <p:cNvSpPr/>
              <p:nvPr/>
            </p:nvSpPr>
            <p:spPr>
              <a:xfrm>
                <a:off x="4169" y="2496"/>
                <a:ext cx="685" cy="217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922" extrusionOk="0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3" name="Google Shape;663;p6"/>
              <p:cNvSpPr/>
              <p:nvPr/>
            </p:nvSpPr>
            <p:spPr>
              <a:xfrm>
                <a:off x="4736" y="2574"/>
                <a:ext cx="1042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889" extrusionOk="0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4861" y="2466"/>
                <a:ext cx="990" cy="220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935" extrusionOk="0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5" name="Google Shape;665;p6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666" name="Google Shape;666;p6"/>
              <p:cNvSpPr/>
              <p:nvPr/>
            </p:nvSpPr>
            <p:spPr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 extrusionOk="0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 extrusionOk="0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4413283" y="5447624"/>
                <a:ext cx="783966" cy="4670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0" extrusionOk="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4857425" y="5528233"/>
                <a:ext cx="53740" cy="257634"/>
              </a:xfrm>
              <a:custGeom>
                <a:avLst/>
                <a:gdLst/>
                <a:ahLst/>
                <a:cxnLst/>
                <a:rect l="l" t="t" r="r" b="b"/>
                <a:pathLst>
                  <a:path w="29" h="138" extrusionOk="0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4413283" y="5692613"/>
                <a:ext cx="335873" cy="10826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8" extrusionOk="0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 extrusionOk="0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 extrusionOk="0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 extrusionOk="0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 extrusionOk="0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75" name="Google Shape;675;p6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676" name="Google Shape;676;p6"/>
              <p:cNvSpPr/>
              <p:nvPr/>
            </p:nvSpPr>
            <p:spPr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 extrusionOk="0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 extrusionOk="0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 extrusionOk="0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829495" y="5883222"/>
                <a:ext cx="371297" cy="9670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11" extrusionOk="0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191754" y="5883222"/>
                <a:ext cx="168331" cy="925033"/>
              </a:xfrm>
              <a:custGeom>
                <a:avLst/>
                <a:gdLst/>
                <a:ahLst/>
                <a:cxnLst/>
                <a:rect l="l" t="t" r="r" b="b"/>
                <a:pathLst>
                  <a:path w="63" h="329" extrusionOk="0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321611" y="5460466"/>
                <a:ext cx="578583" cy="36937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08" extrusionOk="0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276883" y="5460466"/>
                <a:ext cx="490570" cy="41265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21" extrusionOk="0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83" name="Google Shape;683;p6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684" name="Google Shape;684;p6"/>
              <p:cNvSpPr/>
              <p:nvPr/>
            </p:nvSpPr>
            <p:spPr>
              <a:xfrm>
                <a:off x="1623186" y="-214403"/>
                <a:ext cx="1171187" cy="71600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38" extrusionOk="0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1937889" y="-65032"/>
                <a:ext cx="573870" cy="14809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51" extrusionOk="0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1689829" y="-108344"/>
                <a:ext cx="1095906" cy="60994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94" extrusionOk="0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1672551" y="-39116"/>
                <a:ext cx="1072457" cy="540718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79" extrusionOk="0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085984" y="-156358"/>
                <a:ext cx="269040" cy="2690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2089686" y="-141548"/>
                <a:ext cx="287552" cy="262869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90" name="Google Shape;690;p6"/>
          <p:cNvGrpSpPr/>
          <p:nvPr/>
        </p:nvGrpSpPr>
        <p:grpSpPr>
          <a:xfrm rot="-1651836">
            <a:off x="369246" y="506291"/>
            <a:ext cx="892898" cy="1021771"/>
            <a:chOff x="4634" y="754"/>
            <a:chExt cx="1164" cy="1332"/>
          </a:xfrm>
        </p:grpSpPr>
        <p:sp>
          <p:nvSpPr>
            <p:cNvPr id="691" name="Google Shape;691;p6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9" name="Google Shape;699;p6"/>
          <p:cNvGrpSpPr/>
          <p:nvPr/>
        </p:nvGrpSpPr>
        <p:grpSpPr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700" name="Google Shape;700;p6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8" name="Google Shape;708;p6"/>
          <p:cNvGrpSpPr/>
          <p:nvPr/>
        </p:nvGrpSpPr>
        <p:grpSpPr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709" name="Google Shape;709;p6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17" name="Google Shape;717;p6"/>
          <p:cNvSpPr txBox="1"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6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6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6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7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724" name="Google Shape;724;p7"/>
          <p:cNvSpPr txBox="1">
            <a:spLocks noGrp="1"/>
          </p:cNvSpPr>
          <p:nvPr>
            <p:ph type="body" idx="2"/>
          </p:nvPr>
        </p:nvSpPr>
        <p:spPr>
          <a:xfrm>
            <a:off x="6177169" y="1485900"/>
            <a:ext cx="4480560" cy="412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6pPr>
            <a:lvl7pPr marL="3200400" lvl="6" indent="-32003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7pPr>
            <a:lvl8pPr marL="3657600" lvl="7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8pPr>
            <a:lvl9pPr marL="4114800" lvl="8" indent="-32004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800"/>
            </a:lvl9pPr>
          </a:lstStyle>
          <a:p>
            <a:endParaRPr/>
          </a:p>
        </p:txBody>
      </p:sp>
      <p:sp>
        <p:nvSpPr>
          <p:cNvPr id="725" name="Google Shape;725;p7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7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7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>
  <p:cSld name="Σύγκριση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8"/>
          <p:cNvSpPr txBox="1"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1" name="Google Shape;731;p8"/>
          <p:cNvSpPr txBox="1">
            <a:spLocks noGrp="1"/>
          </p:cNvSpPr>
          <p:nvPr>
            <p:ph type="body" idx="2"/>
          </p:nvPr>
        </p:nvSpPr>
        <p:spPr>
          <a:xfrm>
            <a:off x="1528572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32" name="Google Shape;732;p8"/>
          <p:cNvSpPr txBox="1">
            <a:spLocks noGrp="1"/>
          </p:cNvSpPr>
          <p:nvPr>
            <p:ph type="body" idx="3"/>
          </p:nvPr>
        </p:nvSpPr>
        <p:spPr>
          <a:xfrm>
            <a:off x="6177169" y="1376018"/>
            <a:ext cx="4480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3" name="Google Shape;733;p8"/>
          <p:cNvSpPr txBox="1">
            <a:spLocks noGrp="1"/>
          </p:cNvSpPr>
          <p:nvPr>
            <p:ph type="body" idx="4"/>
          </p:nvPr>
        </p:nvSpPr>
        <p:spPr>
          <a:xfrm>
            <a:off x="6177169" y="2144114"/>
            <a:ext cx="4480560" cy="349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734" name="Google Shape;734;p8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8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8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9"/>
          <p:cNvSpPr txBox="1">
            <a:spLocks noGrp="1"/>
          </p:cNvSpPr>
          <p:nvPr>
            <p:ph type="body" idx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740" name="Google Shape;740;p9"/>
          <p:cNvSpPr txBox="1">
            <a:spLocks noGrp="1"/>
          </p:cNvSpPr>
          <p:nvPr>
            <p:ph type="body" idx="2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1" name="Google Shape;741;p9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"/>
          <p:cNvSpPr txBox="1"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0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2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47" name="Google Shape;747;p10"/>
          <p:cNvSpPr txBox="1">
            <a:spLocks noGrp="1"/>
          </p:cNvSpPr>
          <p:nvPr>
            <p:ph type="body" idx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48" name="Google Shape;748;p10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0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0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51000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 extrusionOk="0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 extrusionOk="0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13749" y="5865035"/>
            <a:ext cx="11415151" cy="1004325"/>
          </a:xfrm>
          <a:custGeom>
            <a:avLst/>
            <a:gdLst/>
            <a:ahLst/>
            <a:cxnLst/>
            <a:rect l="l" t="t" r="r" b="b"/>
            <a:pathLst>
              <a:path w="12079179" h="2313737" extrusionOk="0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4" name="Google Shape;14;p1"/>
            <p:cNvSpPr/>
            <p:nvPr/>
          </p:nvSpPr>
          <p:spPr>
            <a:xfrm>
              <a:off x="3971" y="1976"/>
              <a:ext cx="78" cy="109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636" y="1964"/>
              <a:ext cx="413" cy="388"/>
            </a:xfrm>
            <a:custGeom>
              <a:avLst/>
              <a:gdLst/>
              <a:ahLst/>
              <a:cxnLst/>
              <a:rect l="l" t="t" r="r" b="b"/>
              <a:pathLst>
                <a:path w="175" h="164" extrusionOk="0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676" y="1964"/>
              <a:ext cx="364" cy="367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771" y="2080"/>
              <a:ext cx="207" cy="116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905" y="2128"/>
              <a:ext cx="59" cy="151"/>
            </a:xfrm>
            <a:custGeom>
              <a:avLst/>
              <a:gdLst/>
              <a:ahLst/>
              <a:cxnLst/>
              <a:rect l="l" t="t" r="r" b="b"/>
              <a:pathLst>
                <a:path w="25" h="64" extrusionOk="0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983" y="2106"/>
              <a:ext cx="38" cy="9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910" y="2005"/>
              <a:ext cx="54" cy="7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794" y="2033"/>
              <a:ext cx="140" cy="69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2" name="Google Shape;22;p1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3" name="Google Shape;23;p1"/>
            <p:cNvSpPr/>
            <p:nvPr/>
          </p:nvSpPr>
          <p:spPr>
            <a:xfrm>
              <a:off x="7344986" y="5566058"/>
              <a:ext cx="1750940" cy="1291943"/>
            </a:xfrm>
            <a:custGeom>
              <a:avLst/>
              <a:gdLst/>
              <a:ahLst/>
              <a:cxnLst/>
              <a:rect l="l" t="t" r="r" b="b"/>
              <a:pathLst>
                <a:path w="549" h="405" extrusionOk="0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529935" y="5745606"/>
              <a:ext cx="1565991" cy="1112394"/>
            </a:xfrm>
            <a:custGeom>
              <a:avLst/>
              <a:gdLst/>
              <a:ahLst/>
              <a:cxnLst/>
              <a:rect l="l" t="t" r="r" b="b"/>
              <a:pathLst>
                <a:path w="491" h="349" extrusionOk="0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988933" y="6516452"/>
              <a:ext cx="1106993" cy="217349"/>
            </a:xfrm>
            <a:custGeom>
              <a:avLst/>
              <a:gdLst/>
              <a:ahLst/>
              <a:cxnLst/>
              <a:rect l="l" t="t" r="r" b="b"/>
              <a:pathLst>
                <a:path w="347" h="68" extrusionOk="0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805678" y="6670351"/>
              <a:ext cx="121499" cy="187649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9067576" y="6034505"/>
              <a:ext cx="28350" cy="93149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489780" y="5872506"/>
              <a:ext cx="458997" cy="657446"/>
            </a:xfrm>
            <a:custGeom>
              <a:avLst/>
              <a:gdLst/>
              <a:ahLst/>
              <a:cxnLst/>
              <a:rect l="l" t="t" r="r" b="b"/>
              <a:pathLst>
                <a:path w="144" h="206" extrusionOk="0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30" name="Google Shape;30;p1"/>
            <p:cNvSpPr/>
            <p:nvPr/>
          </p:nvSpPr>
          <p:spPr>
            <a:xfrm>
              <a:off x="2121" y="1060"/>
              <a:ext cx="597" cy="789"/>
            </a:xfrm>
            <a:custGeom>
              <a:avLst/>
              <a:gdLst/>
              <a:ahLst/>
              <a:cxnLst/>
              <a:rect l="l" t="t" r="r" b="b"/>
              <a:pathLst>
                <a:path w="253" h="334" extrusionOk="0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121" y="1114"/>
              <a:ext cx="541" cy="690"/>
            </a:xfrm>
            <a:custGeom>
              <a:avLst/>
              <a:gdLst/>
              <a:ahLst/>
              <a:cxnLst/>
              <a:rect l="l" t="t" r="r" b="b"/>
              <a:pathLst>
                <a:path w="229" h="292" extrusionOk="0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164" y="1325"/>
              <a:ext cx="337" cy="293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149" y="1226"/>
              <a:ext cx="74" cy="290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121" y="1554"/>
              <a:ext cx="31" cy="28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234" y="1559"/>
              <a:ext cx="286" cy="82"/>
            </a:xfrm>
            <a:custGeom>
              <a:avLst/>
              <a:gdLst/>
              <a:ahLst/>
              <a:cxnLst/>
              <a:rect l="l" t="t" r="r" b="b"/>
              <a:pathLst>
                <a:path w="121" h="35" extrusionOk="0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173" y="1603"/>
              <a:ext cx="191" cy="147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7" name="Google Shape;37;p1"/>
          <p:cNvGrpSpPr/>
          <p:nvPr/>
        </p:nvGrpSpPr>
        <p:grpSpPr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8" name="Google Shape;38;p1"/>
            <p:cNvSpPr/>
            <p:nvPr/>
          </p:nvSpPr>
          <p:spPr>
            <a:xfrm>
              <a:off x="1922" y="1129"/>
              <a:ext cx="262" cy="174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066" y="1136"/>
              <a:ext cx="843" cy="567"/>
            </a:xfrm>
            <a:custGeom>
              <a:avLst/>
              <a:gdLst/>
              <a:ahLst/>
              <a:cxnLst/>
              <a:rect l="l" t="t" r="r" b="b"/>
              <a:pathLst>
                <a:path w="357" h="240" extrusionOk="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066" y="1136"/>
              <a:ext cx="775" cy="524"/>
            </a:xfrm>
            <a:custGeom>
              <a:avLst/>
              <a:gdLst/>
              <a:ahLst/>
              <a:cxnLst/>
              <a:rect l="l" t="t" r="r" b="b"/>
              <a:pathLst>
                <a:path w="328" h="222" extrusionOk="0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170" y="1159"/>
              <a:ext cx="498" cy="225"/>
            </a:xfrm>
            <a:custGeom>
              <a:avLst/>
              <a:gdLst/>
              <a:ahLst/>
              <a:cxnLst/>
              <a:rect l="l" t="t" r="r" b="b"/>
              <a:pathLst>
                <a:path w="211" h="95" extrusionOk="0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293" y="1136"/>
              <a:ext cx="71" cy="56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201" y="1136"/>
              <a:ext cx="9" cy="28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142" y="1228"/>
              <a:ext cx="54" cy="210"/>
            </a:xfrm>
            <a:custGeom>
              <a:avLst/>
              <a:gdLst/>
              <a:ahLst/>
              <a:cxnLst/>
              <a:rect l="l" t="t" r="r" b="b"/>
              <a:pathLst>
                <a:path w="23" h="89" extrusionOk="0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229" y="1249"/>
              <a:ext cx="139" cy="340"/>
            </a:xfrm>
            <a:custGeom>
              <a:avLst/>
              <a:gdLst/>
              <a:ahLst/>
              <a:cxnLst/>
              <a:rect l="l" t="t" r="r" b="b"/>
              <a:pathLst>
                <a:path w="59" h="144" extrusionOk="0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6" name="Google Shape;46;p1"/>
          <p:cNvGrpSpPr/>
          <p:nvPr/>
        </p:nvGrpSpPr>
        <p:grpSpPr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7" name="Google Shape;47;p1"/>
            <p:cNvSpPr/>
            <p:nvPr/>
          </p:nvSpPr>
          <p:spPr>
            <a:xfrm>
              <a:off x="1901" y="2020"/>
              <a:ext cx="1059" cy="1640"/>
            </a:xfrm>
            <a:custGeom>
              <a:avLst/>
              <a:gdLst/>
              <a:ahLst/>
              <a:cxnLst/>
              <a:rect l="l" t="t" r="r" b="b"/>
              <a:pathLst>
                <a:path w="448" h="694" extrusionOk="0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901" y="2136"/>
              <a:ext cx="952" cy="1365"/>
            </a:xfrm>
            <a:custGeom>
              <a:avLst/>
              <a:gdLst/>
              <a:ahLst/>
              <a:cxnLst/>
              <a:rect l="l" t="t" r="r" b="b"/>
              <a:pathLst>
                <a:path w="403" h="578" extrusionOk="0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993" y="2495"/>
              <a:ext cx="314" cy="853"/>
            </a:xfrm>
            <a:custGeom>
              <a:avLst/>
              <a:gdLst/>
              <a:ahLst/>
              <a:cxnLst/>
              <a:rect l="l" t="t" r="r" b="b"/>
              <a:pathLst>
                <a:path w="133" h="361" extrusionOk="0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151" y="2949"/>
              <a:ext cx="542" cy="290"/>
            </a:xfrm>
            <a:custGeom>
              <a:avLst/>
              <a:gdLst/>
              <a:ahLst/>
              <a:cxnLst/>
              <a:rect l="l" t="t" r="r" b="b"/>
              <a:pathLst>
                <a:path w="229" h="123" extrusionOk="0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071" y="3341"/>
              <a:ext cx="359" cy="87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901" y="3034"/>
              <a:ext cx="144" cy="137"/>
            </a:xfrm>
            <a:custGeom>
              <a:avLst/>
              <a:gdLst/>
              <a:ahLst/>
              <a:cxnLst/>
              <a:rect l="l" t="t" r="r" b="b"/>
              <a:pathLst>
                <a:path w="61" h="58" extrusionOk="0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901" y="3279"/>
              <a:ext cx="113" cy="40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903" y="3454"/>
              <a:ext cx="196" cy="333"/>
            </a:xfrm>
            <a:custGeom>
              <a:avLst/>
              <a:gdLst/>
              <a:ahLst/>
              <a:cxnLst/>
              <a:rect l="l" t="t" r="r" b="b"/>
              <a:pathLst>
                <a:path w="83" h="141" extrusionOk="0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5" name="Google Shape;55;p1"/>
          <p:cNvGrpSpPr/>
          <p:nvPr/>
        </p:nvGrpSpPr>
        <p:grpSpPr>
          <a:xfrm rot="-1651836">
            <a:off x="11143247" y="105148"/>
            <a:ext cx="675071" cy="772505"/>
            <a:chOff x="4634" y="754"/>
            <a:chExt cx="1164" cy="1332"/>
          </a:xfrm>
        </p:grpSpPr>
        <p:sp>
          <p:nvSpPr>
            <p:cNvPr id="56" name="Google Shape;56;p1"/>
            <p:cNvSpPr/>
            <p:nvPr/>
          </p:nvSpPr>
          <p:spPr>
            <a:xfrm>
              <a:off x="4634" y="754"/>
              <a:ext cx="1164" cy="1235"/>
            </a:xfrm>
            <a:custGeom>
              <a:avLst/>
              <a:gdLst/>
              <a:ahLst/>
              <a:cxnLst/>
              <a:rect l="l" t="t" r="r" b="b"/>
              <a:pathLst>
                <a:path w="493" h="523" extrusionOk="0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733" y="829"/>
              <a:ext cx="987" cy="1002"/>
            </a:xfrm>
            <a:custGeom>
              <a:avLst/>
              <a:gdLst/>
              <a:ahLst/>
              <a:cxnLst/>
              <a:rect l="l" t="t" r="r" b="b"/>
              <a:pathLst>
                <a:path w="418" h="424" extrusionOk="0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118" y="1094"/>
              <a:ext cx="163" cy="696"/>
            </a:xfrm>
            <a:custGeom>
              <a:avLst/>
              <a:gdLst/>
              <a:ahLst/>
              <a:cxnLst/>
              <a:rect l="l" t="t" r="r" b="b"/>
              <a:pathLst>
                <a:path w="69" h="295" extrusionOk="0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858" y="1299"/>
              <a:ext cx="317" cy="338"/>
            </a:xfrm>
            <a:custGeom>
              <a:avLst/>
              <a:gdLst/>
              <a:ahLst/>
              <a:cxnLst/>
              <a:rect l="l" t="t" r="r" b="b"/>
              <a:pathLst>
                <a:path w="134" h="143" extrusionOk="0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4912" y="1710"/>
              <a:ext cx="277" cy="95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257" y="1401"/>
              <a:ext cx="387" cy="260"/>
            </a:xfrm>
            <a:custGeom>
              <a:avLst/>
              <a:gdLst/>
              <a:ahLst/>
              <a:cxnLst/>
              <a:rect l="l" t="t" r="r" b="b"/>
              <a:pathLst>
                <a:path w="164" h="110" extrusionOk="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238" y="1701"/>
              <a:ext cx="373" cy="118"/>
            </a:xfrm>
            <a:custGeom>
              <a:avLst/>
              <a:gdLst/>
              <a:ahLst/>
              <a:cxnLst/>
              <a:rect l="l" t="t" r="r" b="b"/>
              <a:pathLst>
                <a:path w="158" h="50" extrusionOk="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042" y="1847"/>
              <a:ext cx="187" cy="239"/>
            </a:xfrm>
            <a:custGeom>
              <a:avLst/>
              <a:gdLst/>
              <a:ahLst/>
              <a:cxnLst/>
              <a:rect l="l" t="t" r="r" b="b"/>
              <a:pathLst>
                <a:path w="79" h="101" extrusionOk="0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" name="Google Shape;64;p1"/>
          <p:cNvGrpSpPr/>
          <p:nvPr/>
        </p:nvGrpSpPr>
        <p:grpSpPr>
          <a:xfrm flipH="1">
            <a:off x="10782664" y="2958792"/>
            <a:ext cx="1028242" cy="1140705"/>
            <a:chOff x="2052" y="995"/>
            <a:chExt cx="768" cy="852"/>
          </a:xfrm>
        </p:grpSpPr>
        <p:sp>
          <p:nvSpPr>
            <p:cNvPr id="65" name="Google Shape;65;p1"/>
            <p:cNvSpPr/>
            <p:nvPr/>
          </p:nvSpPr>
          <p:spPr>
            <a:xfrm>
              <a:off x="2430" y="1616"/>
              <a:ext cx="151" cy="231"/>
            </a:xfrm>
            <a:custGeom>
              <a:avLst/>
              <a:gdLst/>
              <a:ahLst/>
              <a:cxnLst/>
              <a:rect l="l" t="t" r="r" b="b"/>
              <a:pathLst>
                <a:path w="64" h="98" extrusionOk="0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2052" y="995"/>
              <a:ext cx="768" cy="729"/>
            </a:xfrm>
            <a:custGeom>
              <a:avLst/>
              <a:gdLst/>
              <a:ahLst/>
              <a:cxnLst/>
              <a:rect l="l" t="t" r="r" b="b"/>
              <a:pathLst>
                <a:path w="325" h="309" extrusionOk="0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090" y="1054"/>
              <a:ext cx="650" cy="677"/>
            </a:xfrm>
            <a:custGeom>
              <a:avLst/>
              <a:gdLst/>
              <a:ahLst/>
              <a:cxnLst/>
              <a:rect l="l" t="t" r="r" b="b"/>
              <a:pathLst>
                <a:path w="275" h="287" extrusionOk="0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2322" y="1198"/>
              <a:ext cx="212" cy="429"/>
            </a:xfrm>
            <a:custGeom>
              <a:avLst/>
              <a:gdLst/>
              <a:ahLst/>
              <a:cxnLst/>
              <a:rect l="l" t="t" r="r" b="b"/>
              <a:pathLst>
                <a:path w="90" h="182" extrusionOk="0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2508" y="1235"/>
              <a:ext cx="128" cy="281"/>
            </a:xfrm>
            <a:custGeom>
              <a:avLst/>
              <a:gdLst/>
              <a:ahLst/>
              <a:cxnLst/>
              <a:rect l="l" t="t" r="r" b="b"/>
              <a:pathLst>
                <a:path w="54" h="119" extrusionOk="0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2539" y="1500"/>
              <a:ext cx="163" cy="101"/>
            </a:xfrm>
            <a:custGeom>
              <a:avLst/>
              <a:gdLst/>
              <a:ahLst/>
              <a:cxnLst/>
              <a:rect l="l" t="t" r="r" b="b"/>
              <a:pathLst>
                <a:path w="69" h="43" extrusionOk="0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2303" y="1604"/>
              <a:ext cx="177" cy="59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2161" y="1472"/>
              <a:ext cx="300" cy="111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ft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dt" idx="10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sldNum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3"/>
          <p:cNvSpPr txBox="1"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Το ψηφιακό μας ημερολόγιο</a:t>
            </a:r>
            <a:endParaRPr/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l-GR" baseline="30000">
                <a:latin typeface="Arial"/>
                <a:ea typeface="Arial"/>
                <a:cs typeface="Arial"/>
                <a:sym typeface="Arial"/>
              </a:rPr>
              <a:t>ο</a:t>
            </a:r>
            <a:r>
              <a:rPr lang="el-GR">
                <a:latin typeface="Arial"/>
                <a:ea typeface="Arial"/>
                <a:cs typeface="Arial"/>
                <a:sym typeface="Arial"/>
              </a:rPr>
              <a:t> Νηπιαγωγείο Βέροιας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4"/>
          <p:cNvSpPr txBox="1"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Σήμερα είναι: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4"/>
          <p:cNvSpPr/>
          <p:nvPr/>
        </p:nvSpPr>
        <p:spPr>
          <a:xfrm>
            <a:off x="4984124" y="373487"/>
            <a:ext cx="3940935" cy="110168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7" name="Google Shape;777;p14"/>
          <p:cNvSpPr/>
          <p:nvPr/>
        </p:nvSpPr>
        <p:spPr>
          <a:xfrm>
            <a:off x="1524000" y="1552446"/>
            <a:ext cx="3219718" cy="785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ΔΕΥΤΕΡΑ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4"/>
          <p:cNvSpPr/>
          <p:nvPr/>
        </p:nvSpPr>
        <p:spPr>
          <a:xfrm>
            <a:off x="1524000" y="2500897"/>
            <a:ext cx="3219718" cy="785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ΤΡΙΤΗ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4"/>
          <p:cNvSpPr/>
          <p:nvPr/>
        </p:nvSpPr>
        <p:spPr>
          <a:xfrm>
            <a:off x="1524000" y="3449348"/>
            <a:ext cx="3219718" cy="785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ΤΕΤΑΡΤΗ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4"/>
          <p:cNvSpPr/>
          <p:nvPr/>
        </p:nvSpPr>
        <p:spPr>
          <a:xfrm>
            <a:off x="1524063" y="4397749"/>
            <a:ext cx="3219600" cy="7857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ΠΕΜΠΤΗ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4"/>
          <p:cNvSpPr/>
          <p:nvPr/>
        </p:nvSpPr>
        <p:spPr>
          <a:xfrm>
            <a:off x="1524000" y="5346250"/>
            <a:ext cx="3219718" cy="785612"/>
          </a:xfrm>
          <a:prstGeom prst="rect">
            <a:avLst/>
          </a:prstGeom>
          <a:solidFill>
            <a:srgbClr val="3FC1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ΠΑΡΑΣΚΕΥΗ</a:t>
            </a:r>
            <a:endParaRPr sz="3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6090865" y="2663736"/>
            <a:ext cx="3219718" cy="78561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ΣΑΒΒΑΤΟ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/>
          <p:nvPr/>
        </p:nvSpPr>
        <p:spPr>
          <a:xfrm>
            <a:off x="6090865" y="3612187"/>
            <a:ext cx="3219718" cy="785612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ΚΥΡΙΑΚΗ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5"/>
          <p:cNvSpPr txBox="1">
            <a:spLocks noGrp="1"/>
          </p:cNvSpPr>
          <p:nvPr>
            <p:ph type="body" idx="1"/>
          </p:nvPr>
        </p:nvSpPr>
        <p:spPr>
          <a:xfrm>
            <a:off x="1548170" y="100975"/>
            <a:ext cx="9312822" cy="65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Σύρε τον αριθμό στο ημερολόγιο!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0" name="Google Shape;790;p15"/>
          <p:cNvGraphicFramePr/>
          <p:nvPr/>
        </p:nvGraphicFramePr>
        <p:xfrm>
          <a:off x="540914" y="579548"/>
          <a:ext cx="9985150" cy="6132160"/>
        </p:xfrm>
        <a:graphic>
          <a:graphicData uri="http://schemas.openxmlformats.org/drawingml/2006/table">
            <a:tbl>
              <a:tblPr firstRow="1" bandRow="1">
                <a:noFill/>
                <a:tableStyleId>{2E6D61FC-0176-4115-94BF-F63ACDEA6980}</a:tableStyleId>
              </a:tblPr>
              <a:tblGrid>
                <a:gridCol w="1426450"/>
                <a:gridCol w="1426450"/>
                <a:gridCol w="1426450"/>
                <a:gridCol w="1426450"/>
                <a:gridCol w="1426450"/>
                <a:gridCol w="1426450"/>
                <a:gridCol w="1426450"/>
              </a:tblGrid>
              <a:tr h="64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Δευτέρα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Τρίτη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Τετάρτη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Πέμπτη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Παρασκευή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3FC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Σάββατο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Κυριακή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CC00CC"/>
                    </a:solidFill>
                  </a:tcPr>
                </a:tc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6457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72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791" name="Google Shape;791;p15"/>
          <p:cNvSpPr/>
          <p:nvPr/>
        </p:nvSpPr>
        <p:spPr>
          <a:xfrm>
            <a:off x="10998557" y="5872765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5"/>
          <p:cNvSpPr/>
          <p:nvPr/>
        </p:nvSpPr>
        <p:spPr>
          <a:xfrm>
            <a:off x="10998557" y="5754709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5"/>
          <p:cNvSpPr/>
          <p:nvPr/>
        </p:nvSpPr>
        <p:spPr>
          <a:xfrm>
            <a:off x="10998557" y="5636653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5"/>
          <p:cNvSpPr/>
          <p:nvPr/>
        </p:nvSpPr>
        <p:spPr>
          <a:xfrm>
            <a:off x="10998557" y="5473328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15"/>
          <p:cNvSpPr/>
          <p:nvPr/>
        </p:nvSpPr>
        <p:spPr>
          <a:xfrm>
            <a:off x="10998557" y="5281602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15"/>
          <p:cNvSpPr/>
          <p:nvPr/>
        </p:nvSpPr>
        <p:spPr>
          <a:xfrm>
            <a:off x="10998557" y="5095930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5"/>
          <p:cNvSpPr/>
          <p:nvPr/>
        </p:nvSpPr>
        <p:spPr>
          <a:xfrm>
            <a:off x="10998557" y="4917964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5"/>
          <p:cNvSpPr/>
          <p:nvPr/>
        </p:nvSpPr>
        <p:spPr>
          <a:xfrm>
            <a:off x="10998557" y="4749466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5"/>
          <p:cNvSpPr/>
          <p:nvPr/>
        </p:nvSpPr>
        <p:spPr>
          <a:xfrm>
            <a:off x="10998557" y="4504767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5"/>
          <p:cNvSpPr/>
          <p:nvPr/>
        </p:nvSpPr>
        <p:spPr>
          <a:xfrm>
            <a:off x="10998557" y="4367870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5"/>
          <p:cNvSpPr/>
          <p:nvPr/>
        </p:nvSpPr>
        <p:spPr>
          <a:xfrm>
            <a:off x="10998557" y="4157423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5"/>
          <p:cNvSpPr/>
          <p:nvPr/>
        </p:nvSpPr>
        <p:spPr>
          <a:xfrm>
            <a:off x="10998557" y="3963550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/>
          <p:nvPr/>
        </p:nvSpPr>
        <p:spPr>
          <a:xfrm>
            <a:off x="10998557" y="4025627"/>
            <a:ext cx="736800" cy="7101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/>
          <p:nvPr/>
        </p:nvSpPr>
        <p:spPr>
          <a:xfrm>
            <a:off x="2650901" y="3968534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/>
          <p:nvPr/>
        </p:nvSpPr>
        <p:spPr>
          <a:xfrm>
            <a:off x="1179769" y="3968534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5"/>
          <p:cNvSpPr/>
          <p:nvPr/>
        </p:nvSpPr>
        <p:spPr>
          <a:xfrm>
            <a:off x="1179769" y="3025653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5"/>
          <p:cNvSpPr/>
          <p:nvPr/>
        </p:nvSpPr>
        <p:spPr>
          <a:xfrm>
            <a:off x="1179769" y="2087945"/>
            <a:ext cx="736802" cy="710101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/>
          <p:nvPr/>
        </p:nvSpPr>
        <p:spPr>
          <a:xfrm>
            <a:off x="2650901" y="2087945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5"/>
          <p:cNvSpPr/>
          <p:nvPr/>
        </p:nvSpPr>
        <p:spPr>
          <a:xfrm>
            <a:off x="2650901" y="3025653"/>
            <a:ext cx="736802" cy="710101"/>
          </a:xfrm>
          <a:prstGeom prst="rect">
            <a:avLst/>
          </a:prstGeom>
          <a:solidFill>
            <a:srgbClr val="FF66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5"/>
          <p:cNvSpPr/>
          <p:nvPr/>
        </p:nvSpPr>
        <p:spPr>
          <a:xfrm>
            <a:off x="4122033" y="2122591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5"/>
          <p:cNvSpPr/>
          <p:nvPr/>
        </p:nvSpPr>
        <p:spPr>
          <a:xfrm>
            <a:off x="4122033" y="3038861"/>
            <a:ext cx="736802" cy="710101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/>
          <p:nvPr/>
        </p:nvSpPr>
        <p:spPr>
          <a:xfrm>
            <a:off x="5497690" y="2122591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5"/>
          <p:cNvSpPr/>
          <p:nvPr/>
        </p:nvSpPr>
        <p:spPr>
          <a:xfrm>
            <a:off x="5497690" y="3025652"/>
            <a:ext cx="736802" cy="710101"/>
          </a:xfrm>
          <a:prstGeom prst="rect">
            <a:avLst/>
          </a:prstGeom>
          <a:solidFill>
            <a:srgbClr val="00CC00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5"/>
          <p:cNvSpPr/>
          <p:nvPr/>
        </p:nvSpPr>
        <p:spPr>
          <a:xfrm>
            <a:off x="6968822" y="2122591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5"/>
          <p:cNvSpPr/>
          <p:nvPr/>
        </p:nvSpPr>
        <p:spPr>
          <a:xfrm>
            <a:off x="6968822" y="3025651"/>
            <a:ext cx="736802" cy="710101"/>
          </a:xfrm>
          <a:prstGeom prst="rect">
            <a:avLst/>
          </a:prstGeom>
          <a:solidFill>
            <a:srgbClr val="3FC1F1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5"/>
          <p:cNvSpPr/>
          <p:nvPr/>
        </p:nvSpPr>
        <p:spPr>
          <a:xfrm>
            <a:off x="8379080" y="2122591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5"/>
          <p:cNvSpPr/>
          <p:nvPr/>
        </p:nvSpPr>
        <p:spPr>
          <a:xfrm>
            <a:off x="8379080" y="3038860"/>
            <a:ext cx="736802" cy="710101"/>
          </a:xfrm>
          <a:prstGeom prst="rect">
            <a:avLst/>
          </a:prstGeom>
          <a:solidFill>
            <a:srgbClr val="0033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5"/>
          <p:cNvSpPr/>
          <p:nvPr/>
        </p:nvSpPr>
        <p:spPr>
          <a:xfrm>
            <a:off x="9761221" y="1285951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5"/>
          <p:cNvSpPr/>
          <p:nvPr/>
        </p:nvSpPr>
        <p:spPr>
          <a:xfrm>
            <a:off x="9789338" y="2167099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5"/>
          <p:cNvSpPr/>
          <p:nvPr/>
        </p:nvSpPr>
        <p:spPr>
          <a:xfrm>
            <a:off x="9783103" y="3048247"/>
            <a:ext cx="736802" cy="710101"/>
          </a:xfrm>
          <a:prstGeom prst="rect">
            <a:avLst/>
          </a:prstGeom>
          <a:solidFill>
            <a:srgbClr val="CC00CC"/>
          </a:solidFill>
          <a:ln w="12700" cap="flat" cmpd="sng">
            <a:solidFill>
              <a:srgbClr val="AB5C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6"/>
          <p:cNvSpPr txBox="1"/>
          <p:nvPr/>
        </p:nvSpPr>
        <p:spPr>
          <a:xfrm>
            <a:off x="701899" y="820105"/>
            <a:ext cx="49841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Ποια εποχή έχουμε;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16" descr="Free Vector | Spring landscape with two tre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452" y="2644272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8" name="Google Shape;828;p16" descr="Muneco De Nieve Images | Free Vectors, Stock Photos &amp; PS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598" y="2667607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9" name="Google Shape;829;p16" descr="Autumn Sun | Free Vectors, Stock Photos &amp; PS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3744" y="2667607"/>
            <a:ext cx="1819739" cy="1819739"/>
          </a:xfrm>
          <a:prstGeom prst="rect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0" name="Google Shape;830;p16" descr="Download Hello Summer Background With With Cute Caricature Of The Sun for  free | Summer backgrounds, Hello summer, Summer wallpap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30306" y="2620938"/>
            <a:ext cx="1866408" cy="1866408"/>
          </a:xfrm>
          <a:prstGeom prst="rect">
            <a:avLst/>
          </a:prstGeom>
          <a:noFill/>
          <a:ln w="38100" cap="flat" cmpd="sng">
            <a:solidFill>
              <a:srgbClr val="3FC1F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1" name="Google Shape;831;p16"/>
          <p:cNvSpPr/>
          <p:nvPr/>
        </p:nvSpPr>
        <p:spPr>
          <a:xfrm>
            <a:off x="5552337" y="592428"/>
            <a:ext cx="3940935" cy="110168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2" name="Google Shape;832;p16"/>
          <p:cNvSpPr/>
          <p:nvPr/>
        </p:nvSpPr>
        <p:spPr>
          <a:xfrm>
            <a:off x="5819850" y="789089"/>
            <a:ext cx="2279700" cy="708300"/>
          </a:xfrm>
          <a:prstGeom prst="foldedCorner">
            <a:avLst>
              <a:gd name="adj" fmla="val 16667"/>
            </a:avLst>
          </a:prstGeom>
          <a:solidFill>
            <a:srgbClr val="FFC000"/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7B3F0B"/>
                </a:solidFill>
                <a:latin typeface="Arial"/>
                <a:ea typeface="Arial"/>
                <a:cs typeface="Arial"/>
                <a:sym typeface="Arial"/>
              </a:rPr>
              <a:t>ΦΘΙΝΟΠΩΡΟ</a:t>
            </a:r>
            <a:endParaRPr sz="2400" b="1">
              <a:solidFill>
                <a:srgbClr val="7B3F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6"/>
          <p:cNvSpPr/>
          <p:nvPr/>
        </p:nvSpPr>
        <p:spPr>
          <a:xfrm>
            <a:off x="3540279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C4ECFA"/>
          </a:solidFill>
          <a:ln w="38100" cap="flat" cmpd="sng">
            <a:solidFill>
              <a:srgbClr val="0D8E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ΧΕΙΜΩΝΑΣ</a:t>
            </a:r>
            <a:endParaRPr sz="2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6"/>
          <p:cNvSpPr/>
          <p:nvPr/>
        </p:nvSpPr>
        <p:spPr>
          <a:xfrm>
            <a:off x="6128565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37FF37"/>
          </a:solidFill>
          <a:ln w="38100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ΑΝΟΙΞΗ</a:t>
            </a:r>
            <a:endParaRPr sz="2400" b="1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6"/>
          <p:cNvSpPr/>
          <p:nvPr/>
        </p:nvSpPr>
        <p:spPr>
          <a:xfrm>
            <a:off x="8623729" y="4700789"/>
            <a:ext cx="2279561" cy="708338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ΚΑΛΟΚΑΙΡΙ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"/>
          <p:cNvSpPr txBox="1"/>
          <p:nvPr/>
        </p:nvSpPr>
        <p:spPr>
          <a:xfrm>
            <a:off x="701898" y="820105"/>
            <a:ext cx="10270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Ποιος μήνας του Φθινοπώρου είναι τώρα;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7"/>
          <p:cNvSpPr/>
          <p:nvPr/>
        </p:nvSpPr>
        <p:spPr>
          <a:xfrm>
            <a:off x="1004553" y="2828983"/>
            <a:ext cx="3940935" cy="1101686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3" name="Google Shape;843;p17"/>
          <p:cNvSpPr/>
          <p:nvPr/>
        </p:nvSpPr>
        <p:spPr>
          <a:xfrm>
            <a:off x="6954591" y="1793540"/>
            <a:ext cx="3000778" cy="708338"/>
          </a:xfrm>
          <a:prstGeom prst="foldedCorner">
            <a:avLst>
              <a:gd name="adj" fmla="val 16667"/>
            </a:avLst>
          </a:prstGeom>
          <a:solidFill>
            <a:srgbClr val="008000"/>
          </a:solidFill>
          <a:ln w="38100" cap="flat" cmpd="sng">
            <a:solidFill>
              <a:srgbClr val="7B3F0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ΣΕΠΤΕΜΒΡΙΟΣ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7"/>
          <p:cNvSpPr/>
          <p:nvPr/>
        </p:nvSpPr>
        <p:spPr>
          <a:xfrm>
            <a:off x="6954591" y="2828982"/>
            <a:ext cx="3000778" cy="708338"/>
          </a:xfrm>
          <a:prstGeom prst="foldedCorner">
            <a:avLst>
              <a:gd name="adj" fmla="val 16667"/>
            </a:avLst>
          </a:prstGeom>
          <a:solidFill>
            <a:srgbClr val="0070C0"/>
          </a:solidFill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ΟΚΤΩΒΡΙΟΣ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7"/>
          <p:cNvSpPr/>
          <p:nvPr/>
        </p:nvSpPr>
        <p:spPr>
          <a:xfrm>
            <a:off x="6727553" y="3930682"/>
            <a:ext cx="3000900" cy="7083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B95E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ΝΟΕΜΒΡΙΟΣ</a:t>
            </a:r>
            <a:endParaRPr sz="24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8"/>
          <p:cNvSpPr txBox="1"/>
          <p:nvPr/>
        </p:nvSpPr>
        <p:spPr>
          <a:xfrm>
            <a:off x="1217054" y="774330"/>
            <a:ext cx="40632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Τι έτος έχουμε;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8"/>
          <p:cNvSpPr/>
          <p:nvPr/>
        </p:nvSpPr>
        <p:spPr>
          <a:xfrm>
            <a:off x="5280339" y="360609"/>
            <a:ext cx="2292439" cy="2086378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3" name="Google Shape;853;p18"/>
          <p:cNvSpPr/>
          <p:nvPr/>
        </p:nvSpPr>
        <p:spPr>
          <a:xfrm>
            <a:off x="1558344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8"/>
          <p:cNvSpPr/>
          <p:nvPr/>
        </p:nvSpPr>
        <p:spPr>
          <a:xfrm>
            <a:off x="3681211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8"/>
          <p:cNvSpPr/>
          <p:nvPr/>
        </p:nvSpPr>
        <p:spPr>
          <a:xfrm>
            <a:off x="5807298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8"/>
          <p:cNvSpPr/>
          <p:nvPr/>
        </p:nvSpPr>
        <p:spPr>
          <a:xfrm>
            <a:off x="7933385" y="3423325"/>
            <a:ext cx="1790163" cy="17386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9"/>
          <p:cNvSpPr/>
          <p:nvPr/>
        </p:nvSpPr>
        <p:spPr>
          <a:xfrm>
            <a:off x="7097800" y="88800"/>
            <a:ext cx="1956000" cy="17256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3" name="Google Shape;863;p19"/>
          <p:cNvSpPr txBox="1">
            <a:spLocks noGrp="1"/>
          </p:cNvSpPr>
          <p:nvPr>
            <p:ph type="title"/>
          </p:nvPr>
        </p:nvSpPr>
        <p:spPr>
          <a:xfrm>
            <a:off x="1199547" y="254590"/>
            <a:ext cx="6323486" cy="97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l-GR" sz="3600">
                <a:latin typeface="Arial"/>
                <a:ea typeface="Arial"/>
                <a:cs typeface="Arial"/>
                <a:sym typeface="Arial"/>
              </a:rPr>
              <a:t>Τι καιρό έχει σήμερα;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Google Shape;8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31" y="1814465"/>
            <a:ext cx="1005340" cy="91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9" descr="https://srv2.imgonline.com.ua/result_img/imgonline-com-ua-Transparent-background-wgcKA5eG8M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2695" y="1758664"/>
            <a:ext cx="1043972" cy="104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9" descr="https://srv2.imgonline.com.ua/result_img/imgonline-com-ua-Transparent-background-o1MBqOUcyILdJX.png"/>
          <p:cNvPicPr preferRelativeResize="0"/>
          <p:nvPr/>
        </p:nvPicPr>
        <p:blipFill rotWithShape="1">
          <a:blip r:embed="rId5">
            <a:alphaModFix/>
          </a:blip>
          <a:srcRect t="14619" b="17367"/>
          <a:stretch/>
        </p:blipFill>
        <p:spPr>
          <a:xfrm>
            <a:off x="3928962" y="1814465"/>
            <a:ext cx="1325495" cy="90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9" descr="https://srv2.imgonline.com.ua/result_img/imgonline-com-ua-Transparent-background-1i8prPcGoYJ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1228759"/>
            <a:ext cx="1421890" cy="97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4174" y="1864925"/>
            <a:ext cx="913450" cy="9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9"/>
          <p:cNvSpPr/>
          <p:nvPr/>
        </p:nvSpPr>
        <p:spPr>
          <a:xfrm>
            <a:off x="346083" y="2856993"/>
            <a:ext cx="1379700" cy="378300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ΗΛΙΟΣ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9"/>
          <p:cNvSpPr/>
          <p:nvPr/>
        </p:nvSpPr>
        <p:spPr>
          <a:xfrm>
            <a:off x="2230956" y="2856918"/>
            <a:ext cx="1379678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ΒΡΟΧΗ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9"/>
          <p:cNvSpPr/>
          <p:nvPr/>
        </p:nvSpPr>
        <p:spPr>
          <a:xfrm>
            <a:off x="3952203" y="2856918"/>
            <a:ext cx="1495559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ΣΥΝΝΕΦΑ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9"/>
          <p:cNvSpPr/>
          <p:nvPr/>
        </p:nvSpPr>
        <p:spPr>
          <a:xfrm>
            <a:off x="5810509" y="2702647"/>
            <a:ext cx="1500900" cy="687000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ΗΛΙΟΣ ΜΕ ΣΥΝΝΕΦΑ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9"/>
          <p:cNvSpPr/>
          <p:nvPr/>
        </p:nvSpPr>
        <p:spPr>
          <a:xfrm>
            <a:off x="7674170" y="2856918"/>
            <a:ext cx="1379678" cy="378446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rgbClr val="D34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ΧΙΟΝΙ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Επιστροφή στο σχολείο 16x9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Back_To_School">
      <a:dk1>
        <a:srgbClr val="000000"/>
      </a:dk1>
      <a:lt1>
        <a:srgbClr val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PresentationFormat>Προσαρμογή</PresentationFormat>
  <Paragraphs>106</Paragraphs>
  <Slides>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Επιστροφή στο σχολείο 16x9</vt:lpstr>
      <vt:lpstr>Το ψηφιακό μας ημερολόγιο</vt:lpstr>
      <vt:lpstr>Σήμερα είναι:</vt:lpstr>
      <vt:lpstr>Διαφάνεια 3</vt:lpstr>
      <vt:lpstr>Διαφάνεια 4</vt:lpstr>
      <vt:lpstr>Διαφάνεια 5</vt:lpstr>
      <vt:lpstr>Διαφάνεια 6</vt:lpstr>
      <vt:lpstr>Τι καιρό έχει σήμερα;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ψηφιακό μας ημερολόγιο</dc:title>
  <dc:creator>User</dc:creator>
  <cp:lastModifiedBy>Χρήστης των Windows</cp:lastModifiedBy>
  <cp:revision>1</cp:revision>
  <dcterms:modified xsi:type="dcterms:W3CDTF">2020-11-22T10:57:25Z</dcterms:modified>
</cp:coreProperties>
</file>