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8" r:id="rId6"/>
    <p:sldId id="265" r:id="rId7"/>
    <p:sldId id="266" r:id="rId8"/>
  </p:sldIdLst>
  <p:sldSz cx="12192000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80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 snapToGrid="0">
      <p:cViewPr>
        <p:scale>
          <a:sx n="118" d="100"/>
          <a:sy n="118" d="100"/>
        </p:scale>
        <p:origin x="-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D8DB-6A2C-424C-8E2A-440AA4F70C88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158-FD90-41C1-A691-D1AED3349E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05A0-0ED2-461C-9F66-C0892A719027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2C2E-ACBA-45C2-903E-9273F67B5D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064-BB45-4DDF-8DBB-FF958116838A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A744-4536-4FA9-936C-462E3897CC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F02C-87F8-43E0-886A-E01A56F1CA7B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6D1A-2E14-443B-B1EB-EE240A516C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FEE2-9B5D-43C7-BC64-6F66F19C7B23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A769-F9B2-410E-8952-CC2AC9050E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7D0F-7D8E-4493-AF85-3A642A2A4B1B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BA68-4BEA-48FF-AF16-0822062551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4FED-5063-4D22-A8B9-40153C0E6801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89E9-D1D2-45D7-A9CD-00A91320D6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F2FF-929E-4D22-B1AA-C8E380D17124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FFF6-1075-495F-AA76-EBBD90152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41BC4-9B1C-4DC1-A441-E53E5D409D22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1C3B-D83E-454E-BD53-B727789FE3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41E0-288D-49FA-96B4-CF9A03C4AFE5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9DBD-F411-43C2-BD4E-A5F1D4D669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2FB5-7808-4920-971F-6F6236B18E9D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9047-7270-4BEC-861F-3939446302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A950F-BAC2-4E73-A970-45DA138F4E14}" type="datetimeFigureOut">
              <a:rPr lang="el-GR"/>
              <a:pPr>
                <a:defRPr/>
              </a:pPr>
              <a:t>17/04/2020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93B51-2B0F-4FC4-963A-A033721527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esis.edu.gr/" TargetMode="External"/><Relationship Id="rId3" Type="http://schemas.openxmlformats.org/officeDocument/2006/relationships/hyperlink" Target="https://maker.pro/arduino/projects/how-to-build-an-infinity-mirror-with-controllable-leds" TargetMode="External"/><Relationship Id="rId7" Type="http://schemas.openxmlformats.org/officeDocument/2006/relationships/hyperlink" Target="http://www.instructables.com/id/Infinity-Mirror-Clock-Making/" TargetMode="External"/><Relationship Id="rId2" Type="http://schemas.openxmlformats.org/officeDocument/2006/relationships/hyperlink" Target="http://light.physics.auth.gr/enc/reflec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ULL" TargetMode="External"/><Relationship Id="rId5" Type="http://schemas.openxmlformats.org/officeDocument/2006/relationships/hyperlink" Target="https://en.wikipedia.org/wiki/Infinity_mirror" TargetMode="External"/><Relationship Id="rId4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Τίτλος 1"/>
          <p:cNvSpPr>
            <a:spLocks noGrp="1"/>
          </p:cNvSpPr>
          <p:nvPr>
            <p:ph type="ctrTitle"/>
          </p:nvPr>
        </p:nvSpPr>
        <p:spPr>
          <a:xfrm>
            <a:off x="463550" y="1423988"/>
            <a:ext cx="7934325" cy="500062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2400" dirty="0" smtClean="0">
                <a:latin typeface="+mn-lt"/>
              </a:rPr>
              <a:t>Εργασία στο μάθημα της Τεχνολογίας:</a:t>
            </a:r>
            <a:endParaRPr lang="el-GR" sz="3200" b="1" dirty="0" smtClean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3550" y="2305050"/>
            <a:ext cx="8694738" cy="6159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Infinity Clock </a:t>
            </a:r>
            <a:r>
              <a:rPr lang="el-GR" sz="4000" dirty="0" smtClean="0"/>
              <a:t>(Ρολόι στο Άπειρο) </a:t>
            </a:r>
          </a:p>
        </p:txBody>
      </p:sp>
      <p:pic>
        <p:nvPicPr>
          <p:cNvPr id="13315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2100" y="0"/>
            <a:ext cx="3009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6250" y="209550"/>
            <a:ext cx="509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8</a:t>
            </a:r>
            <a:r>
              <a:rPr lang="el-GR" sz="1800" baseline="30000" dirty="0">
                <a:latin typeface="+mn-lt"/>
              </a:rPr>
              <a:t>ο</a:t>
            </a:r>
            <a:r>
              <a:rPr lang="el-GR" sz="1800" dirty="0">
                <a:latin typeface="+mn-lt"/>
              </a:rPr>
              <a:t> ΓΥΜΝΑΣΙΟ ΚΑΛΑΜΑΡΙΑΣ</a:t>
            </a:r>
          </a:p>
        </p:txBody>
      </p:sp>
      <p:sp>
        <p:nvSpPr>
          <p:cNvPr id="13319" name="Τίτλος 1"/>
          <p:cNvSpPr>
            <a:spLocks/>
          </p:cNvSpPr>
          <p:nvPr/>
        </p:nvSpPr>
        <p:spPr bwMode="auto">
          <a:xfrm>
            <a:off x="7826375" y="5621338"/>
            <a:ext cx="4210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el-GR" sz="3200" b="1" dirty="0">
                <a:latin typeface="+mn-lt"/>
              </a:rPr>
              <a:t>Δημήτρης </a:t>
            </a:r>
            <a:r>
              <a:rPr lang="el-GR" sz="3200" b="1" dirty="0" err="1">
                <a:latin typeface="+mn-lt"/>
              </a:rPr>
              <a:t>Γιαμαλής</a:t>
            </a:r>
            <a:r>
              <a:rPr lang="el-GR" sz="3200" b="1" dirty="0">
                <a:latin typeface="+mn-lt"/>
              </a:rPr>
              <a:t> Α1</a:t>
            </a:r>
          </a:p>
        </p:txBody>
      </p:sp>
      <p:sp>
        <p:nvSpPr>
          <p:cNvPr id="13320" name="Τίτλος 1"/>
          <p:cNvSpPr>
            <a:spLocks/>
          </p:cNvSpPr>
          <p:nvPr/>
        </p:nvSpPr>
        <p:spPr bwMode="auto">
          <a:xfrm>
            <a:off x="174625" y="6078538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el-GR" sz="2400" dirty="0">
                <a:latin typeface="+mn-lt"/>
              </a:rPr>
              <a:t>Σχολικό έτος 2019-2020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5153025" cy="571500"/>
          </a:xfrm>
        </p:spPr>
        <p:txBody>
          <a:bodyPr/>
          <a:lstStyle/>
          <a:p>
            <a:pPr eaLnBrk="1" hangingPunct="1"/>
            <a:r>
              <a:rPr lang="el-GR" sz="3200" b="1" i="1" smtClean="0">
                <a:latin typeface="Calibri" pitchFamily="34" charset="0"/>
              </a:rPr>
              <a:t> 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1"/>
          <p:cNvSpPr txBox="1">
            <a:spLocks/>
          </p:cNvSpPr>
          <p:nvPr/>
        </p:nvSpPr>
        <p:spPr>
          <a:xfrm>
            <a:off x="8407400" y="6408738"/>
            <a:ext cx="3784600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1" name="Τίτλος 1"/>
          <p:cNvSpPr txBox="1">
            <a:spLocks/>
          </p:cNvSpPr>
          <p:nvPr/>
        </p:nvSpPr>
        <p:spPr bwMode="auto">
          <a:xfrm>
            <a:off x="428625" y="0"/>
            <a:ext cx="1132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3200" b="1" i="1">
                <a:latin typeface="Calibri" pitchFamily="34" charset="0"/>
              </a:rPr>
              <a:t>Τεχνολογική ενότητα: Το Τεχνοπάρκο του ΝΟΗΣΙΣ </a:t>
            </a:r>
          </a:p>
        </p:txBody>
      </p:sp>
      <p:sp>
        <p:nvSpPr>
          <p:cNvPr id="14342" name="Rectangle 8"/>
          <p:cNvSpPr>
            <a:spLocks/>
          </p:cNvSpPr>
          <p:nvPr/>
        </p:nvSpPr>
        <p:spPr bwMode="auto">
          <a:xfrm>
            <a:off x="882650" y="623888"/>
            <a:ext cx="105156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800"/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Το Τεχνοπάρκο, είναι ένας χώρος διάδρασης. Ο επισκέπτης συμμετέχει ενεργά, πρωταγωνιστεί και μαθαίνει διασκεδάζοντας.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Η ιστορία του Τεχνοπάρκου και των διαδραστικών του εκθεμάτων ξεκινάει από το Τεχνικό Μουσείο Θεσσαλονίκης το 1991. Έκτοτε η έκθεση αποτελεί μόνιμο τμήμα των δραστηριοτήτων του Μουσείου. Η ανταπόκριση των επισκεπτών κατά τη διάρκεια της πολυετούς παρουσίας των διαδραστικών εκθεμάτων στο Μουσείο ήταν ενθουσιώδης.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Σήμερα, το Τεχνοπάρκο περιλαμβάνει σε μία έκταση 450m2 , 40 εκθέματα, τα οποία αναφέρονται σε μια ποικιλία επιστημονικών θεμάτων, όπως ο ηλεκτρισμός, ο μαγνητισμός, η οπτική, η μηχανική κ.ά.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Διαδραστικά εκθέματα:</a:t>
            </a:r>
            <a:br>
              <a:rPr lang="el-GR">
                <a:latin typeface="Calibri" pitchFamily="34" charset="0"/>
              </a:rPr>
            </a:br>
            <a:endParaRPr lang="el-GR">
              <a:latin typeface="Calibri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083050" y="3798888"/>
            <a:ext cx="3011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Κρίση ταυτότητας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Μαγνητικό  γλυπτό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Μαγνητικά πεδία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Μια τρύπα στο νερό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Πηγάδι στο άπειρο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Ρόδα Χάμστερ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Το Ταξίδι του ήχου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803400" y="3797300"/>
            <a:ext cx="2538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Αναμόρφωση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Γέφυρα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Γόρδιος δεσμός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Δυνάμωσε το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Ζεστό ή κρύο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Ηχητικά πιάτα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Καμπύλη ευθεία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Κανόνι αέρα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621463" y="3811588"/>
            <a:ext cx="230505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Χαοτικό εκκρεμές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Γρανάζια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Τροχαλίες </a:t>
            </a:r>
            <a:endParaRPr lang="en-US" sz="180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Φυγοκέντρηση</a:t>
            </a:r>
            <a:endParaRPr lang="en-US" sz="180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Τρελές μπάλες</a:t>
            </a:r>
            <a:endParaRPr lang="en-US" sz="180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Το ταξίδι το ήχου</a:t>
            </a:r>
            <a:endParaRPr lang="en-US" sz="180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1800">
                <a:latin typeface="Calibri" pitchFamily="34" charset="0"/>
              </a:rPr>
              <a:t>Σκιές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28625" y="0"/>
            <a:ext cx="5153025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i="1" dirty="0" smtClean="0">
                <a:latin typeface="+mn-lt"/>
              </a:rPr>
              <a:t>Αρχή λειτουργίας </a:t>
            </a:r>
            <a:endParaRPr lang="el-GR" sz="3200" b="1" i="1" dirty="0">
              <a:latin typeface="+mn-lt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Τίτλος 1"/>
          <p:cNvSpPr txBox="1">
            <a:spLocks/>
          </p:cNvSpPr>
          <p:nvPr/>
        </p:nvSpPr>
        <p:spPr>
          <a:xfrm>
            <a:off x="8112125" y="6408738"/>
            <a:ext cx="4079875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365" name="Ομάδα 10"/>
          <p:cNvGrpSpPr>
            <a:grpSpLocks/>
          </p:cNvGrpSpPr>
          <p:nvPr/>
        </p:nvGrpSpPr>
        <p:grpSpPr bwMode="auto">
          <a:xfrm>
            <a:off x="3203575" y="2797175"/>
            <a:ext cx="6454775" cy="3525838"/>
            <a:chOff x="3145194" y="3315992"/>
            <a:chExt cx="5091229" cy="2771656"/>
          </a:xfrm>
        </p:grpSpPr>
        <p:pic>
          <p:nvPicPr>
            <p:cNvPr id="15367" name="Εικόνα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5194" y="3315992"/>
              <a:ext cx="5091229" cy="277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Ορθογώνιο 6"/>
            <p:cNvSpPr/>
            <p:nvPr/>
          </p:nvSpPr>
          <p:spPr>
            <a:xfrm>
              <a:off x="3930290" y="3459505"/>
              <a:ext cx="1576452" cy="32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>
                  <a:solidFill>
                    <a:schemeClr val="tx1"/>
                  </a:solidFill>
                </a:rPr>
                <a:t>Διπλός καθρέφτης</a:t>
              </a: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696282" y="3439538"/>
              <a:ext cx="1540141" cy="323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>
                  <a:solidFill>
                    <a:schemeClr val="tx1"/>
                  </a:solidFill>
                </a:rPr>
                <a:t>Απλός καθρέφτης</a:t>
              </a: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843105" y="5733235"/>
              <a:ext cx="1789318" cy="323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>
                  <a:solidFill>
                    <a:schemeClr val="tx1"/>
                  </a:solidFill>
                </a:rPr>
                <a:t>Μείωση του φωτός</a:t>
              </a: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5948751" y="3358422"/>
              <a:ext cx="588509" cy="32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Led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450975" y="1354138"/>
            <a:ext cx="939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Όταν το φως από τη λεντοταινία χτυπάει στον κανονικό καθρέφτη ανακλάται ολόκληρο. Όταν το φως χτυπάει στον διπλό καθρέφτη (τζάμι-καθρέφτης) ένα μέρος του ανακλάται και το υπόλοιπο περνάει από μέσα και φτάνει στα μάτια μας. </a:t>
            </a:r>
          </a:p>
          <a:p>
            <a:r>
              <a:rPr lang="el-GR">
                <a:latin typeface="Calibri" pitchFamily="34" charset="0"/>
              </a:rPr>
              <a:t>Έτσι το φως ανακλάται πολλές φορές και φαίνεται σαν πηγάδι </a:t>
            </a:r>
            <a:r>
              <a:rPr lang="el-GR"/>
              <a:t>με άπειρο βάθος</a:t>
            </a:r>
            <a:r>
              <a:rPr lang="el-GR">
                <a:latin typeface="Calibri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625" y="0"/>
            <a:ext cx="6605588" cy="571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i="1" dirty="0" smtClean="0">
                <a:latin typeface="+mn-lt"/>
              </a:rPr>
              <a:t>Υλικά που χρησιμοποίησα και κόστος </a:t>
            </a:r>
            <a:endParaRPr lang="el-GR" sz="3200" b="1" i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625" y="996950"/>
            <a:ext cx="4724400" cy="2955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Μεταλλικό πλαίσιο ενός ρολογιού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Μηχανισμός και δείκτες ρολογιού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Τζάμι καθρέφτης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Κανονικός καθρέφτης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Τροφοδοτικό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Καλώδια και διακόπτης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Led </a:t>
            </a:r>
            <a:r>
              <a:rPr lang="el-GR" sz="2400" dirty="0" smtClean="0"/>
              <a:t>ταινία και ευλύγιστο ξύλο 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1"/>
          <p:cNvSpPr txBox="1">
            <a:spLocks/>
          </p:cNvSpPr>
          <p:nvPr/>
        </p:nvSpPr>
        <p:spPr>
          <a:xfrm>
            <a:off x="8407400" y="6408738"/>
            <a:ext cx="3784600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6390" name="Ομάδα 7"/>
          <p:cNvGrpSpPr>
            <a:grpSpLocks/>
          </p:cNvGrpSpPr>
          <p:nvPr/>
        </p:nvGrpSpPr>
        <p:grpSpPr bwMode="auto">
          <a:xfrm>
            <a:off x="1220788" y="3978275"/>
            <a:ext cx="9906000" cy="2328863"/>
            <a:chOff x="804082" y="3978320"/>
            <a:chExt cx="9906789" cy="2328810"/>
          </a:xfrm>
        </p:grpSpPr>
        <p:pic>
          <p:nvPicPr>
            <p:cNvPr id="16399" name="Εικόνα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1950" y="3978320"/>
              <a:ext cx="4994431" cy="232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Εικόνα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082" y="3978320"/>
              <a:ext cx="2257868" cy="232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Εικόνα 10"/>
            <p:cNvPicPr>
              <a:picLocks noChangeAspect="1"/>
            </p:cNvPicPr>
            <p:nvPr/>
          </p:nvPicPr>
          <p:blipFill>
            <a:blip r:embed="rId4"/>
            <a:srcRect l="7117" r="7394"/>
            <a:stretch>
              <a:fillRect/>
            </a:stretch>
          </p:blipFill>
          <p:spPr bwMode="auto">
            <a:xfrm>
              <a:off x="8056381" y="3978320"/>
              <a:ext cx="2654490" cy="232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5732463" y="627063"/>
            <a:ext cx="10683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l-GR" sz="2400" i="1" dirty="0">
                <a:latin typeface="+mn-lt"/>
              </a:rPr>
              <a:t>Κόστος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5408613" y="571500"/>
            <a:ext cx="0" cy="3311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0313" y="635000"/>
            <a:ext cx="86360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l-GR" sz="2400" i="1" dirty="0">
                <a:latin typeface="+mn-lt"/>
              </a:rPr>
              <a:t>Υλικά</a:t>
            </a:r>
          </a:p>
        </p:txBody>
      </p:sp>
      <p:sp>
        <p:nvSpPr>
          <p:cNvPr id="16394" name="Θέση περιεχομένου 2"/>
          <p:cNvSpPr txBox="1">
            <a:spLocks/>
          </p:cNvSpPr>
          <p:nvPr/>
        </p:nvSpPr>
        <p:spPr bwMode="auto">
          <a:xfrm>
            <a:off x="5745163" y="1204913"/>
            <a:ext cx="10271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15€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3" name="Δεξιό άγκιστρο 12"/>
          <p:cNvSpPr/>
          <p:nvPr/>
        </p:nvSpPr>
        <p:spPr>
          <a:xfrm>
            <a:off x="5153025" y="1133475"/>
            <a:ext cx="282575" cy="528638"/>
          </a:xfrm>
          <a:prstGeom prst="rightBrace">
            <a:avLst/>
          </a:prstGeom>
          <a:ln w="190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lang="el-GR"/>
          </a:p>
        </p:txBody>
      </p:sp>
      <p:sp>
        <p:nvSpPr>
          <p:cNvPr id="16396" name="Θέση περιεχομένου 2"/>
          <p:cNvSpPr txBox="1">
            <a:spLocks/>
          </p:cNvSpPr>
          <p:nvPr/>
        </p:nvSpPr>
        <p:spPr bwMode="auto">
          <a:xfrm>
            <a:off x="5745163" y="1735138"/>
            <a:ext cx="88423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7,5€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7,5€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4€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5€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l-GR" sz="2400">
                <a:latin typeface="Calibri" pitchFamily="34" charset="0"/>
              </a:rPr>
              <a:t>8€</a:t>
            </a:r>
          </a:p>
        </p:txBody>
      </p:sp>
      <p:sp>
        <p:nvSpPr>
          <p:cNvPr id="14" name="Δεξιό βέλος 13"/>
          <p:cNvSpPr/>
          <p:nvPr/>
        </p:nvSpPr>
        <p:spPr>
          <a:xfrm>
            <a:off x="6821488" y="1857375"/>
            <a:ext cx="979487" cy="7397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7993063" y="2085975"/>
            <a:ext cx="1716087" cy="3524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l-GR" sz="2400" dirty="0">
                <a:latin typeface="+mn-lt"/>
              </a:rPr>
              <a:t>Σύνολο: 47</a:t>
            </a:r>
            <a:r>
              <a:rPr lang="el-GR" sz="2400" dirty="0"/>
              <a:t>€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περιεχομένου 2"/>
          <p:cNvSpPr>
            <a:spLocks noGrp="1"/>
          </p:cNvSpPr>
          <p:nvPr>
            <p:ph idx="1"/>
          </p:nvPr>
        </p:nvSpPr>
        <p:spPr>
          <a:xfrm>
            <a:off x="360363" y="685800"/>
            <a:ext cx="9691687" cy="3306763"/>
          </a:xfrm>
        </p:spPr>
        <p:txBody>
          <a:bodyPr/>
          <a:lstStyle/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l-GR" sz="2000" smtClean="0"/>
              <a:t>Αρχικά πήρα το μεταλλικό πλαίσιο από το ρολόι και στο μπροστά μέρος του τοποθέτησα τον τζάμι καθρέφτη.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l-GR" sz="2000" smtClean="0"/>
              <a:t> Ύστερα πήρα την λεντοταινία, την κόλλησα σε ένα ευλύγιστο ξύλο και τα τοποθέτησα στο μεταλλικό πλαίσιο.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l-GR" sz="2000" smtClean="0"/>
              <a:t>Μετά πήρα τον κανονικό καθρέφτη και τον τρύπησα στη μέση για να βάλω τον μηχανισμό του ρολογιού και τους δείκτες.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l-GR" sz="2000" smtClean="0"/>
              <a:t>Στη συνέχεια τα τοποθέτησα στο μεταλλικό πλαίσιο.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l-GR" sz="2000" smtClean="0"/>
              <a:t>Τέλος έκανα μία τρύπα στο κάτω μέρος του ρολογιού για να περάσω από εκεί τα καλώδια ώστε να περνάει τροφοδοσία. 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Τίτλος 1"/>
          <p:cNvSpPr txBox="1">
            <a:spLocks/>
          </p:cNvSpPr>
          <p:nvPr/>
        </p:nvSpPr>
        <p:spPr>
          <a:xfrm>
            <a:off x="8378825" y="6408738"/>
            <a:ext cx="3813175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28625" y="0"/>
            <a:ext cx="5153025" cy="571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i="1" dirty="0" smtClean="0">
                <a:latin typeface="+mn-lt"/>
              </a:rPr>
              <a:t>Περιγραφή εργασίας </a:t>
            </a:r>
            <a:endParaRPr lang="el-GR" sz="3200" b="1" i="1" dirty="0">
              <a:latin typeface="+mn-lt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Δεξιό βέλος 9"/>
          <p:cNvSpPr/>
          <p:nvPr/>
        </p:nvSpPr>
        <p:spPr>
          <a:xfrm>
            <a:off x="2279650" y="4759325"/>
            <a:ext cx="266700" cy="36830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/>
          </a:p>
        </p:txBody>
      </p:sp>
      <p:pic>
        <p:nvPicPr>
          <p:cNvPr id="17415" name="Εικόνα 10"/>
          <p:cNvPicPr>
            <a:picLocks noChangeAspect="1"/>
          </p:cNvPicPr>
          <p:nvPr/>
        </p:nvPicPr>
        <p:blipFill>
          <a:blip r:embed="rId2"/>
          <a:srcRect l="10854" t="22202" r="10638" b="20656"/>
          <a:stretch>
            <a:fillRect/>
          </a:stretch>
        </p:blipFill>
        <p:spPr bwMode="auto">
          <a:xfrm>
            <a:off x="109538" y="3937000"/>
            <a:ext cx="208121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Εικόνα 11"/>
          <p:cNvPicPr>
            <a:picLocks noChangeAspect="1"/>
          </p:cNvPicPr>
          <p:nvPr/>
        </p:nvPicPr>
        <p:blipFill>
          <a:blip r:embed="rId3"/>
          <a:srcRect l="20534" t="39944" r="18854" b="14900"/>
          <a:stretch>
            <a:fillRect/>
          </a:stretch>
        </p:blipFill>
        <p:spPr bwMode="auto">
          <a:xfrm>
            <a:off x="2622550" y="3930650"/>
            <a:ext cx="20415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Εικόνα 13"/>
          <p:cNvPicPr>
            <a:picLocks noChangeAspect="1"/>
          </p:cNvPicPr>
          <p:nvPr/>
        </p:nvPicPr>
        <p:blipFill>
          <a:blip r:embed="rId4"/>
          <a:srcRect l="3107" t="18532" r="6664" b="20250"/>
          <a:stretch>
            <a:fillRect/>
          </a:stretch>
        </p:blipFill>
        <p:spPr bwMode="auto">
          <a:xfrm>
            <a:off x="5083175" y="3937000"/>
            <a:ext cx="10858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Εικόνα 15"/>
          <p:cNvPicPr>
            <a:picLocks noChangeAspect="1"/>
          </p:cNvPicPr>
          <p:nvPr/>
        </p:nvPicPr>
        <p:blipFill>
          <a:blip r:embed="rId5"/>
          <a:srcRect l="11433" t="4669" r="16756" b="45227"/>
          <a:stretch>
            <a:fillRect/>
          </a:stretch>
        </p:blipFill>
        <p:spPr bwMode="auto">
          <a:xfrm>
            <a:off x="5083175" y="4914900"/>
            <a:ext cx="1085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Εικόνα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5113" y="3930650"/>
            <a:ext cx="26384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Εικόνα 17"/>
          <p:cNvPicPr>
            <a:picLocks noChangeAspect="1"/>
          </p:cNvPicPr>
          <p:nvPr/>
        </p:nvPicPr>
        <p:blipFill>
          <a:blip r:embed="rId7"/>
          <a:srcRect l="7130" t="8981" r="18692" b="3972"/>
          <a:stretch>
            <a:fillRect/>
          </a:stretch>
        </p:blipFill>
        <p:spPr bwMode="auto">
          <a:xfrm>
            <a:off x="9702800" y="3930650"/>
            <a:ext cx="22113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Δεξιό βέλος 20"/>
          <p:cNvSpPr/>
          <p:nvPr/>
        </p:nvSpPr>
        <p:spPr>
          <a:xfrm>
            <a:off x="4725988" y="4730750"/>
            <a:ext cx="266700" cy="36830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/>
          </a:p>
        </p:txBody>
      </p:sp>
      <p:sp>
        <p:nvSpPr>
          <p:cNvPr id="22" name="Δεξιό βέλος 21"/>
          <p:cNvSpPr/>
          <p:nvPr/>
        </p:nvSpPr>
        <p:spPr>
          <a:xfrm>
            <a:off x="6269038" y="4767263"/>
            <a:ext cx="266700" cy="36830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/>
          </a:p>
        </p:txBody>
      </p:sp>
      <p:sp>
        <p:nvSpPr>
          <p:cNvPr id="24" name="Δεξιό βέλος 23"/>
          <p:cNvSpPr/>
          <p:nvPr/>
        </p:nvSpPr>
        <p:spPr>
          <a:xfrm>
            <a:off x="9348788" y="4730750"/>
            <a:ext cx="266700" cy="36830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/>
          </a:p>
        </p:txBody>
      </p:sp>
      <p:pic>
        <p:nvPicPr>
          <p:cNvPr id="17424" name="Εικόνα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52050" y="660400"/>
            <a:ext cx="20018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Τίτλος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5153025" cy="571500"/>
          </a:xfrm>
        </p:spPr>
        <p:txBody>
          <a:bodyPr/>
          <a:lstStyle/>
          <a:p>
            <a:pPr eaLnBrk="1" hangingPunct="1"/>
            <a:r>
              <a:rPr lang="el-GR" sz="3200" b="1" i="1" smtClean="0">
                <a:latin typeface="Calibri" pitchFamily="34" charset="0"/>
              </a:rPr>
              <a:t>Βιβλιογραφικές πηγές 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1"/>
          <p:cNvSpPr txBox="1">
            <a:spLocks/>
          </p:cNvSpPr>
          <p:nvPr/>
        </p:nvSpPr>
        <p:spPr>
          <a:xfrm>
            <a:off x="8407400" y="6408738"/>
            <a:ext cx="3784600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85775" y="1019175"/>
            <a:ext cx="1135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347663" y="922338"/>
            <a:ext cx="110315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/>
              <a:t>Ανάκλαση του φωτός</a:t>
            </a:r>
            <a:r>
              <a:rPr lang="en-US"/>
              <a:t>, Light Website,</a:t>
            </a:r>
            <a:r>
              <a:rPr lang="en-US" b="1"/>
              <a:t> </a:t>
            </a:r>
            <a:r>
              <a:rPr lang="el-GR"/>
              <a:t>Διεύθυνση στο διαδίκτυο:</a:t>
            </a:r>
            <a:r>
              <a:rPr lang="en-US"/>
              <a:t> </a:t>
            </a:r>
          </a:p>
          <a:p>
            <a:r>
              <a:rPr lang="en-US"/>
              <a:t> </a:t>
            </a:r>
            <a:r>
              <a:rPr lang="en-US">
                <a:hlinkClick r:id="rId2"/>
              </a:rPr>
              <a:t>http://light.physics.auth.gr/enc/reflection.html</a:t>
            </a:r>
            <a:endParaRPr lang="en-US"/>
          </a:p>
          <a:p>
            <a:pPr>
              <a:buFontTx/>
              <a:buChar char="•"/>
            </a:pPr>
            <a:r>
              <a:rPr lang="el-GR"/>
              <a:t>How to Build an Infinity Mirror With Controllable LEDs</a:t>
            </a:r>
            <a:r>
              <a:rPr lang="en-US"/>
              <a:t>, Maker Pro,</a:t>
            </a:r>
            <a:r>
              <a:rPr lang="en-US" b="1"/>
              <a:t> </a:t>
            </a:r>
            <a:r>
              <a:rPr lang="el-GR"/>
              <a:t>Διεύθυνση στο διαδίκτυο:</a:t>
            </a:r>
            <a:endParaRPr lang="en-US"/>
          </a:p>
          <a:p>
            <a:r>
              <a:rPr lang="en-US"/>
              <a:t> </a:t>
            </a:r>
            <a:r>
              <a:rPr lang="en-US">
                <a:hlinkClick r:id="rId3"/>
              </a:rPr>
              <a:t>https://maker.pro/arduino/projects/how-to-build-an-infinity-mirror-with-controllable-leds</a:t>
            </a:r>
            <a:endParaRPr lang="en-US"/>
          </a:p>
          <a:p>
            <a:pPr>
              <a:buFontTx/>
              <a:buChar char="•"/>
            </a:pPr>
            <a:r>
              <a:rPr lang="el-GR"/>
              <a:t>Infinity mirror, Wikipedia, Διεύθυνση στο διαδίκτυο:</a:t>
            </a:r>
            <a:r>
              <a:rPr lang="en-US"/>
              <a:t> </a:t>
            </a:r>
            <a:r>
              <a:rPr lang="en-US">
                <a:hlinkClick r:id="rId4" invalidUrl="https:///"/>
              </a:rPr>
              <a:t>https://</a:t>
            </a:r>
            <a:r>
              <a:rPr lang="en-US">
                <a:hlinkClick r:id="rId5"/>
              </a:rPr>
              <a:t>en.wikipedia.org/wiki/Infinity_mirror</a:t>
            </a: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l-GR"/>
              <a:t>Infinity Mirror Clock Making</a:t>
            </a:r>
            <a:r>
              <a:rPr lang="en-US"/>
              <a:t>, Instructables Workshop,</a:t>
            </a:r>
            <a:r>
              <a:rPr lang="en-US" b="1"/>
              <a:t> </a:t>
            </a:r>
            <a:r>
              <a:rPr lang="el-GR"/>
              <a:t>Διεύθυνση στο διαδίκτυο: </a:t>
            </a: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/>
              <a:t> </a:t>
            </a:r>
            <a:r>
              <a:rPr lang="en-US">
                <a:hlinkClick r:id="rId6" invalidUrl="https:///"/>
              </a:rPr>
              <a:t>https://</a:t>
            </a:r>
            <a:r>
              <a:rPr lang="en-US">
                <a:hlinkClick r:id="rId7"/>
              </a:rPr>
              <a:t>www.instructables.com/id/Infinity-Mirror-Clock-Making/</a:t>
            </a:r>
            <a:r>
              <a:rPr lang="en-US"/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/>
              <a:t>Noesis,</a:t>
            </a:r>
            <a:r>
              <a:rPr lang="el-GR"/>
              <a:t> Κέντρο Διάδοσης Επιστημών &amp; Μουσείο Τεχνολογίας,</a:t>
            </a:r>
            <a:r>
              <a:rPr lang="en-US"/>
              <a:t> </a:t>
            </a:r>
            <a:r>
              <a:rPr lang="el-GR"/>
              <a:t> Διεύθυνση στο διαδίκτυο: </a:t>
            </a: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/>
              <a:t> </a:t>
            </a:r>
            <a:r>
              <a:rPr lang="el-GR">
                <a:hlinkClick r:id="rId8"/>
              </a:rPr>
              <a:t>https://www.noesis.edu.gr/</a:t>
            </a: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endParaRPr lang="en-US"/>
          </a:p>
          <a:p>
            <a:pPr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Ευθεία γραμμή σύνδεσης 4"/>
          <p:cNvCxnSpPr/>
          <p:nvPr/>
        </p:nvCxnSpPr>
        <p:spPr>
          <a:xfrm>
            <a:off x="0" y="546100"/>
            <a:ext cx="122047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-4763" y="6396038"/>
            <a:ext cx="1220470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1"/>
          <p:cNvSpPr txBox="1">
            <a:spLocks/>
          </p:cNvSpPr>
          <p:nvPr/>
        </p:nvSpPr>
        <p:spPr>
          <a:xfrm>
            <a:off x="8407400" y="6408738"/>
            <a:ext cx="3784600" cy="449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Εργασία Τεχνολογίας: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Infinity Clock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5775" y="1019175"/>
            <a:ext cx="1135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2838450" y="2257425"/>
            <a:ext cx="5543550" cy="1838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l-GR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Σας ευχαριστώ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495</Words>
  <Application>Microsoft Office PowerPoint</Application>
  <PresentationFormat>Προσαρμογή</PresentationFormat>
  <Paragraphs>81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Εργασία στο μάθημα της Τεχνολογίας:</vt:lpstr>
      <vt:lpstr> </vt:lpstr>
      <vt:lpstr>Παρουσίαση του PowerPoint</vt:lpstr>
      <vt:lpstr>Υλικά που χρησιμοποίησα και κόστος </vt:lpstr>
      <vt:lpstr>Περιγραφή εργασίας </vt:lpstr>
      <vt:lpstr>Βιβλιογραφικές πηγές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Εργασία Τεχνολογίας Γιαμαλής Δημήτρης Α1</dc:title>
  <dc:creator>Fanis Giamalis</dc:creator>
  <cp:lastModifiedBy>user</cp:lastModifiedBy>
  <cp:revision>43</cp:revision>
  <dcterms:created xsi:type="dcterms:W3CDTF">2020-04-09T08:57:56Z</dcterms:created>
  <dcterms:modified xsi:type="dcterms:W3CDTF">2020-04-17T11:18:03Z</dcterms:modified>
</cp:coreProperties>
</file>