
<file path=[Content_Types].xml><?xml version="1.0" encoding="utf-8"?>
<Types xmlns="http://schemas.openxmlformats.org/package/2006/content-types">
  <Default Extension="jpe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6" r:id="rId3"/>
    <p:sldId id="263" r:id="rId4"/>
    <p:sldId id="257" r:id="rId5"/>
    <p:sldId id="261" r:id="rId6"/>
    <p:sldId id="262" r:id="rId7"/>
    <p:sldId id="259" r:id="rId8"/>
    <p:sldId id="258" r:id="rId9"/>
    <p:sldId id="260" r:id="rId10"/>
    <p:sldId id="264" r:id="rId11"/>
    <p:sldId id="265" r:id="rId12"/>
    <p:sldId id="267"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p>
            <a:fld id="{9E00B37A-98D2-4B7F-A06C-07609F307A76}" type="datetimeFigureOut">
              <a:rPr lang="el-GR" smtClean="0"/>
              <a:t>21/1/2024</a:t>
            </a:fld>
            <a:endParaRPr lang="el-GR"/>
          </a:p>
        </p:txBody>
      </p:sp>
      <p:sp>
        <p:nvSpPr>
          <p:cNvPr id="20" name="19 - Θέση υποσέλιδου"/>
          <p:cNvSpPr>
            <a:spLocks noGrp="1"/>
          </p:cNvSpPr>
          <p:nvPr>
            <p:ph type="ftr" sz="quarter" idx="11"/>
          </p:nvPr>
        </p:nvSpPr>
        <p:spPr/>
        <p:txBody>
          <a:bodyPr/>
          <a:lstStyle/>
          <a:p>
            <a:endParaRPr lang="el-GR"/>
          </a:p>
        </p:txBody>
      </p:sp>
      <p:sp>
        <p:nvSpPr>
          <p:cNvPr id="10" name="9 - Θέση αριθμού διαφάνειας"/>
          <p:cNvSpPr>
            <a:spLocks noGrp="1"/>
          </p:cNvSpPr>
          <p:nvPr>
            <p:ph type="sldNum" sz="quarter" idx="12"/>
          </p:nvPr>
        </p:nvSpPr>
        <p:spPr/>
        <p:txBody>
          <a:bodyPr/>
          <a:lstStyle/>
          <a:p>
            <a:fld id="{679F2E05-08FF-414B-B3A5-DD4EE12574AA}" type="slidenum">
              <a:rPr lang="el-GR" smtClean="0"/>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9E00B37A-98D2-4B7F-A06C-07609F307A76}" type="datetimeFigureOut">
              <a:rPr lang="el-GR" smtClean="0"/>
              <a:t>21/1/2024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9F2E05-08FF-414B-B3A5-DD4EE12574AA}" type="slidenum">
              <a:rPr lang="el-GR" smtClean="0"/>
              <a:t>‹#›</a:t>
            </a:fld>
            <a:endParaRPr lang="el-GR"/>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9E00B37A-98D2-4B7F-A06C-07609F307A76}" type="datetimeFigureOut">
              <a:rPr lang="el-GR" smtClean="0"/>
              <a:t>21/1/2024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9F2E05-08FF-414B-B3A5-DD4EE12574AA}" type="slidenum">
              <a:rPr lang="el-GR" smtClean="0"/>
              <a:t>‹#›</a:t>
            </a:fld>
            <a:endParaRPr lang="el-GR"/>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9E00B37A-98D2-4B7F-A06C-07609F307A76}" type="datetimeFigureOut">
              <a:rPr lang="el-GR" smtClean="0"/>
              <a:t>21/1/2024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9F2E05-08FF-414B-B3A5-DD4EE12574AA}" type="slidenum">
              <a:rPr lang="el-GR" smtClean="0"/>
              <a:t>‹#›</a:t>
            </a:fld>
            <a:endParaRPr lang="el-GR"/>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E00B37A-98D2-4B7F-A06C-07609F307A76}" type="datetimeFigureOut">
              <a:rPr lang="el-GR" smtClean="0"/>
              <a:t>21/1/2024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9F2E05-08FF-414B-B3A5-DD4EE12574AA}" type="slidenum">
              <a:rPr lang="el-GR" smtClean="0"/>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9E00B37A-98D2-4B7F-A06C-07609F307A76}" type="datetimeFigureOut">
              <a:rPr lang="el-GR" smtClean="0"/>
              <a:t>21/1/2024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79F2E05-08FF-414B-B3A5-DD4EE12574AA}" type="slidenum">
              <a:rPr lang="el-GR" smtClean="0"/>
              <a:t>‹#›</a:t>
            </a:fld>
            <a:endParaRPr lang="el-GR"/>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9E00B37A-98D2-4B7F-A06C-07609F307A76}" type="datetimeFigureOut">
              <a:rPr lang="el-GR" smtClean="0"/>
              <a:t>21/1/2024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79F2E05-08FF-414B-B3A5-DD4EE12574AA}" type="slidenum">
              <a:rPr lang="el-GR" smtClean="0"/>
              <a:t>‹#›</a:t>
            </a:fld>
            <a:endParaRPr lang="el-GR"/>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9E00B37A-98D2-4B7F-A06C-07609F307A76}" type="datetimeFigureOut">
              <a:rPr lang="el-GR" smtClean="0"/>
              <a:t>21/1/2024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79F2E05-08FF-414B-B3A5-DD4EE12574AA}" type="slidenum">
              <a:rPr lang="el-GR" smtClean="0"/>
              <a:t>‹#›</a:t>
            </a:fld>
            <a:endParaRPr lang="el-GR"/>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p>
            <a:fld id="{9E00B37A-98D2-4B7F-A06C-07609F307A76}" type="datetimeFigureOut">
              <a:rPr lang="el-GR" smtClean="0"/>
              <a:t>21/1/2024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79F2E05-08FF-414B-B3A5-DD4EE12574AA}" type="slidenum">
              <a:rPr lang="el-GR" smtClean="0"/>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9E00B37A-98D2-4B7F-A06C-07609F307A76}" type="datetimeFigureOut">
              <a:rPr lang="el-GR" smtClean="0"/>
              <a:t>21/1/2024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79F2E05-08FF-414B-B3A5-DD4EE12574AA}" type="slidenum">
              <a:rPr lang="el-GR" smtClean="0"/>
              <a:t>‹#›</a:t>
            </a:fld>
            <a:endParaRPr lang="el-GR"/>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9E00B37A-98D2-4B7F-A06C-07609F307A76}" type="datetimeFigureOut">
              <a:rPr lang="el-GR" smtClean="0"/>
              <a:t>21/1/2024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79F2E05-08FF-414B-B3A5-DD4EE12574AA}" type="slidenum">
              <a:rPr lang="el-GR" smtClean="0"/>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p>
            <a:r>
              <a:rPr kumimoji="0" lang="el-GR"/>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E00B37A-98D2-4B7F-A06C-07609F307A76}" type="datetimeFigureOut">
              <a:rPr lang="el-GR" smtClean="0"/>
              <a:t>21/1/2024</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79F2E05-08FF-414B-B3A5-DD4EE12574AA}" type="slidenum">
              <a:rPr lang="el-GR" smtClean="0"/>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diamond/>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webp"/><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115616" y="332656"/>
            <a:ext cx="2664296" cy="1296144"/>
          </a:xfrm>
        </p:spPr>
        <p:txBody>
          <a:bodyPr>
            <a:normAutofit fontScale="90000"/>
          </a:bodyPr>
          <a:lstStyle/>
          <a:p>
            <a:r>
              <a:rPr lang="el-GR" dirty="0"/>
              <a:t>Η τάξη μας</a:t>
            </a:r>
          </a:p>
        </p:txBody>
      </p:sp>
      <p:sp>
        <p:nvSpPr>
          <p:cNvPr id="5" name="TextBox 4">
            <a:extLst>
              <a:ext uri="{FF2B5EF4-FFF2-40B4-BE49-F238E27FC236}">
                <a16:creationId xmlns:a16="http://schemas.microsoft.com/office/drawing/2014/main" id="{0EF166F3-C80A-C1DF-EEFD-7AB383E481BA}"/>
              </a:ext>
            </a:extLst>
          </p:cNvPr>
          <p:cNvSpPr txBox="1"/>
          <p:nvPr/>
        </p:nvSpPr>
        <p:spPr>
          <a:xfrm>
            <a:off x="1547664" y="4365104"/>
            <a:ext cx="7281866" cy="1938992"/>
          </a:xfrm>
          <a:prstGeom prst="rect">
            <a:avLst/>
          </a:prstGeom>
          <a:noFill/>
        </p:spPr>
        <p:txBody>
          <a:bodyPr wrap="square">
            <a:spAutoFit/>
          </a:bodyPr>
          <a:lstStyle/>
          <a:p>
            <a:pPr algn="just"/>
            <a:r>
              <a:rPr lang="el-GR" sz="2000" dirty="0"/>
              <a:t>Είμαστε η Ε΄ τάξη του 8</a:t>
            </a:r>
            <a:r>
              <a:rPr lang="el-GR" sz="2000" baseline="30000" dirty="0"/>
              <a:t>ου</a:t>
            </a:r>
            <a:r>
              <a:rPr lang="el-GR" sz="2000" dirty="0"/>
              <a:t> Δημοτικού Σχολείου Πύργου. Η τάξη μας αποτελείται από οκτώ παιδιά, τρία κορίτσια και πέντε αγόρια. Στην τάξη μας, έχουμε μάθει να συμπεριφερόμαστε με ευγένεια και σεβασμό προς τους γύρω μας, να έχουμε αυτοπεποίθηση, να μη λέμε ψέματα. Μας αρέσει να συμμετέχουμε σε τέτοια </a:t>
            </a:r>
            <a:r>
              <a:rPr lang="en-US" sz="2000" dirty="0"/>
              <a:t>projects</a:t>
            </a:r>
            <a:r>
              <a:rPr lang="el-GR" sz="2000" dirty="0"/>
              <a:t>, να συνεργαζόμαστε μεταξύ μας.</a:t>
            </a:r>
          </a:p>
        </p:txBody>
      </p:sp>
      <p:pic>
        <p:nvPicPr>
          <p:cNvPr id="11" name="Εικόνα 10">
            <a:extLst>
              <a:ext uri="{FF2B5EF4-FFF2-40B4-BE49-F238E27FC236}">
                <a16:creationId xmlns:a16="http://schemas.microsoft.com/office/drawing/2014/main" id="{DEE5ADA3-91CD-F7CB-EA7D-0709F9709B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619051">
            <a:off x="4487749" y="-128533"/>
            <a:ext cx="3024336" cy="4977611"/>
          </a:xfrm>
          <a:prstGeom prst="rect">
            <a:avLst/>
          </a:prstGeom>
        </p:spPr>
      </p:pic>
    </p:spTree>
  </p:cSld>
  <p:clrMapOvr>
    <a:masterClrMapping/>
  </p:clrMapOvr>
  <p:transition>
    <p:diamon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ΧΡΙΣΤΙΝΑ ΤΣΑΡΜΠΟΥ</a:t>
            </a:r>
          </a:p>
        </p:txBody>
      </p:sp>
      <p:sp>
        <p:nvSpPr>
          <p:cNvPr id="3" name="2 - Θέση περιεχομένου"/>
          <p:cNvSpPr>
            <a:spLocks noGrp="1"/>
          </p:cNvSpPr>
          <p:nvPr>
            <p:ph sz="half" idx="1"/>
          </p:nvPr>
        </p:nvSpPr>
        <p:spPr>
          <a:xfrm>
            <a:off x="1101317" y="1417320"/>
            <a:ext cx="3657600" cy="4056038"/>
          </a:xfrm>
        </p:spPr>
        <p:txBody>
          <a:bodyPr/>
          <a:lstStyle/>
          <a:p>
            <a:pPr>
              <a:buNone/>
            </a:pPr>
            <a:r>
              <a:rPr lang="el-GR" dirty="0"/>
              <a:t>	Γεια σας με λένε Χριστίνα και είμαι 11 χρονών. Είμαι μαθήτρια του 8</a:t>
            </a:r>
            <a:r>
              <a:rPr lang="el-GR" baseline="30000" dirty="0"/>
              <a:t>ου</a:t>
            </a:r>
            <a:r>
              <a:rPr lang="el-GR" dirty="0"/>
              <a:t> δημοτικού σχολείου Πύργου και μου αρέσει να κάνω ποδήλατο. </a:t>
            </a:r>
          </a:p>
          <a:p>
            <a:endParaRPr lang="el-GR" dirty="0"/>
          </a:p>
        </p:txBody>
      </p:sp>
      <p:pic>
        <p:nvPicPr>
          <p:cNvPr id="5" name="4 - Θέση περιεχομένου" descr="20240109_093209.jpg"/>
          <p:cNvPicPr>
            <a:picLocks noGrp="1" noChangeAspect="1"/>
          </p:cNvPicPr>
          <p:nvPr>
            <p:ph sz="half" idx="2"/>
          </p:nvPr>
        </p:nvPicPr>
        <p:blipFill>
          <a:blip r:embed="rId2" cstate="print"/>
          <a:stretch>
            <a:fillRect/>
          </a:stretch>
        </p:blipFill>
        <p:spPr>
          <a:xfrm rot="4860121">
            <a:off x="4634997" y="1939595"/>
            <a:ext cx="4056037" cy="3158430"/>
          </a:xfrm>
          <a:prstGeom prst="rect">
            <a:avLst/>
          </a:prstGeom>
          <a:ln>
            <a:noFill/>
          </a:ln>
          <a:effectLst>
            <a:softEdge rad="112500"/>
          </a:effectLst>
        </p:spPr>
      </p:pic>
      <p:pic>
        <p:nvPicPr>
          <p:cNvPr id="6" name="Εικόνα 5">
            <a:extLst>
              <a:ext uri="{FF2B5EF4-FFF2-40B4-BE49-F238E27FC236}">
                <a16:creationId xmlns:a16="http://schemas.microsoft.com/office/drawing/2014/main" id="{C3E37EF4-38D1-B7BD-0F50-073FAF3A5D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26972" y="4608374"/>
            <a:ext cx="1828800" cy="1729968"/>
          </a:xfrm>
          <a:prstGeom prst="rect">
            <a:avLst/>
          </a:prstGeom>
        </p:spPr>
      </p:pic>
    </p:spTree>
  </p:cSld>
  <p:clrMapOvr>
    <a:masterClrMapping/>
  </p:clrMapOvr>
  <p:transition>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a:t>Παρέα με τη δασκάλα μας κ. Μαίρη </a:t>
            </a:r>
            <a:r>
              <a:rPr lang="el-GR" dirty="0" err="1"/>
              <a:t>Κολόκα</a:t>
            </a:r>
            <a:endParaRPr lang="el-GR" dirty="0"/>
          </a:p>
        </p:txBody>
      </p:sp>
      <p:pic>
        <p:nvPicPr>
          <p:cNvPr id="5" name="4 - Θέση περιεχομένου" descr="20240109_090617.jpg"/>
          <p:cNvPicPr>
            <a:picLocks noGrp="1" noChangeAspect="1"/>
          </p:cNvPicPr>
          <p:nvPr>
            <p:ph sz="half" idx="1"/>
          </p:nvPr>
        </p:nvPicPr>
        <p:blipFill>
          <a:blip r:embed="rId2" cstate="print"/>
          <a:stretch>
            <a:fillRect/>
          </a:stretch>
        </p:blipFill>
        <p:spPr>
          <a:xfrm>
            <a:off x="1115616" y="1808696"/>
            <a:ext cx="3833068" cy="3384376"/>
          </a:xfrm>
        </p:spPr>
      </p:pic>
      <p:pic>
        <p:nvPicPr>
          <p:cNvPr id="6" name="5 - Θέση περιεχομένου" descr="20240109_090547.jpg"/>
          <p:cNvPicPr>
            <a:picLocks noGrp="1" noChangeAspect="1"/>
          </p:cNvPicPr>
          <p:nvPr>
            <p:ph sz="half" idx="2"/>
          </p:nvPr>
        </p:nvPicPr>
        <p:blipFill>
          <a:blip r:embed="rId3" cstate="print"/>
          <a:stretch>
            <a:fillRect/>
          </a:stretch>
        </p:blipFill>
        <p:spPr>
          <a:xfrm>
            <a:off x="5166650" y="2002856"/>
            <a:ext cx="3759646" cy="3384376"/>
          </a:xfrm>
        </p:spPr>
      </p:pic>
      <p:sp>
        <p:nvSpPr>
          <p:cNvPr id="3" name="1 - Τίτλος">
            <a:extLst>
              <a:ext uri="{FF2B5EF4-FFF2-40B4-BE49-F238E27FC236}">
                <a16:creationId xmlns:a16="http://schemas.microsoft.com/office/drawing/2014/main" id="{DA9FEDDE-EF1F-BD83-A600-3E5467EC4E71}"/>
              </a:ext>
            </a:extLst>
          </p:cNvPr>
          <p:cNvSpPr txBox="1">
            <a:spLocks/>
          </p:cNvSpPr>
          <p:nvPr/>
        </p:nvSpPr>
        <p:spPr>
          <a:xfrm>
            <a:off x="1199644" y="5401268"/>
            <a:ext cx="7498080" cy="1143000"/>
          </a:xfrm>
          <a:prstGeom prst="rect">
            <a:avLst/>
          </a:prstGeom>
        </p:spPr>
        <p:txBody>
          <a:bodyPr anchor="ctr">
            <a:normAutofit fontScale="90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l-GR" dirty="0"/>
              <a:t>Την αγαπάμε πολύ και περνάμε ωραία μαζί της!!</a:t>
            </a:r>
          </a:p>
        </p:txBody>
      </p:sp>
    </p:spTree>
  </p:cSld>
  <p:clrMapOvr>
    <a:masterClrMapping/>
  </p:clrMapOvr>
  <p:transition>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88B699-EC1B-3095-4F36-D74EF1EA9BDD}"/>
              </a:ext>
            </a:extLst>
          </p:cNvPr>
          <p:cNvSpPr>
            <a:spLocks noGrp="1"/>
          </p:cNvSpPr>
          <p:nvPr>
            <p:ph type="title"/>
          </p:nvPr>
        </p:nvSpPr>
        <p:spPr>
          <a:xfrm>
            <a:off x="1403648" y="332656"/>
            <a:ext cx="7498080" cy="1143000"/>
          </a:xfrm>
        </p:spPr>
        <p:txBody>
          <a:bodyPr>
            <a:normAutofit fontScale="90000"/>
          </a:bodyPr>
          <a:lstStyle/>
          <a:p>
            <a:pPr algn="ctr"/>
            <a:br>
              <a:rPr lang="el-GR" sz="3600" b="1" dirty="0">
                <a:solidFill>
                  <a:schemeClr val="accent4">
                    <a:lumMod val="75000"/>
                  </a:schemeClr>
                </a:solidFill>
              </a:rPr>
            </a:br>
            <a:br>
              <a:rPr lang="el-GR" sz="3600" b="1" dirty="0">
                <a:solidFill>
                  <a:schemeClr val="accent4">
                    <a:lumMod val="75000"/>
                  </a:schemeClr>
                </a:solidFill>
              </a:rPr>
            </a:br>
            <a:br>
              <a:rPr lang="el-GR" sz="3600" b="1" dirty="0">
                <a:solidFill>
                  <a:schemeClr val="accent4">
                    <a:lumMod val="75000"/>
                  </a:schemeClr>
                </a:solidFill>
              </a:rPr>
            </a:br>
            <a:br>
              <a:rPr lang="el-GR" sz="3600" b="1" dirty="0">
                <a:solidFill>
                  <a:schemeClr val="accent4">
                    <a:lumMod val="75000"/>
                  </a:schemeClr>
                </a:solidFill>
              </a:rPr>
            </a:br>
            <a:br>
              <a:rPr lang="el-GR" sz="3600" b="1" dirty="0">
                <a:solidFill>
                  <a:schemeClr val="accent4">
                    <a:lumMod val="75000"/>
                  </a:schemeClr>
                </a:solidFill>
              </a:rPr>
            </a:br>
            <a:r>
              <a:rPr lang="el-GR" sz="3600" dirty="0">
                <a:solidFill>
                  <a:schemeClr val="tx1"/>
                </a:solidFill>
              </a:rPr>
              <a:t>Αυτά είχαμε να σας παρουσιάσουμε για την 1</a:t>
            </a:r>
            <a:r>
              <a:rPr lang="el-GR" sz="3600" baseline="30000" dirty="0">
                <a:solidFill>
                  <a:schemeClr val="tx1"/>
                </a:solidFill>
              </a:rPr>
              <a:t>η</a:t>
            </a:r>
            <a:r>
              <a:rPr lang="el-GR" sz="3600" dirty="0">
                <a:solidFill>
                  <a:schemeClr val="tx1"/>
                </a:solidFill>
              </a:rPr>
              <a:t> τηλεδιάσκεψη του Οδυσσέα. Ελπίζουμε να σας εντυπωσιάσαμε!!</a:t>
            </a:r>
            <a:br>
              <a:rPr lang="el-GR" sz="3600" b="1" dirty="0">
                <a:solidFill>
                  <a:schemeClr val="accent4">
                    <a:lumMod val="75000"/>
                  </a:schemeClr>
                </a:solidFill>
              </a:rPr>
            </a:br>
            <a:br>
              <a:rPr lang="el-GR" sz="3600" b="1" dirty="0">
                <a:solidFill>
                  <a:schemeClr val="accent4">
                    <a:lumMod val="75000"/>
                  </a:schemeClr>
                </a:solidFill>
              </a:rPr>
            </a:br>
            <a:endParaRPr lang="el-GR" dirty="0">
              <a:solidFill>
                <a:schemeClr val="tx1"/>
              </a:solidFill>
            </a:endParaRPr>
          </a:p>
        </p:txBody>
      </p:sp>
      <p:pic>
        <p:nvPicPr>
          <p:cNvPr id="6" name="Εικόνα 5">
            <a:extLst>
              <a:ext uri="{FF2B5EF4-FFF2-40B4-BE49-F238E27FC236}">
                <a16:creationId xmlns:a16="http://schemas.microsoft.com/office/drawing/2014/main" id="{BB62E6BF-2B8C-0AE8-18AF-9E0FD6E56E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3517014" y="1549566"/>
            <a:ext cx="3366468" cy="5865008"/>
          </a:xfrm>
          <a:prstGeom prst="rect">
            <a:avLst/>
          </a:prstGeom>
          <a:ln>
            <a:noFill/>
          </a:ln>
          <a:effectLst>
            <a:softEdge rad="112500"/>
          </a:effectLst>
        </p:spPr>
      </p:pic>
    </p:spTree>
    <p:extLst>
      <p:ext uri="{BB962C8B-B14F-4D97-AF65-F5344CB8AC3E}">
        <p14:creationId xmlns:p14="http://schemas.microsoft.com/office/powerpoint/2010/main" val="1013654645"/>
      </p:ext>
    </p:extLst>
  </p:cSld>
  <p:clrMapOvr>
    <a:masterClrMapping/>
  </p:clrMapOvr>
  <p:transition>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38775B-13BC-810B-25D5-430283817C12}"/>
              </a:ext>
            </a:extLst>
          </p:cNvPr>
          <p:cNvSpPr>
            <a:spLocks noGrp="1"/>
          </p:cNvSpPr>
          <p:nvPr>
            <p:ph type="title"/>
          </p:nvPr>
        </p:nvSpPr>
        <p:spPr>
          <a:xfrm>
            <a:off x="1435608" y="274638"/>
            <a:ext cx="1984264" cy="5890666"/>
          </a:xfrm>
        </p:spPr>
        <p:txBody>
          <a:bodyPr>
            <a:normAutofit/>
          </a:bodyPr>
          <a:lstStyle/>
          <a:p>
            <a:r>
              <a:rPr lang="el-GR" sz="4400" dirty="0"/>
              <a:t>Ας γνωριστούμε καλύτερα…</a:t>
            </a:r>
          </a:p>
        </p:txBody>
      </p:sp>
      <p:pic>
        <p:nvPicPr>
          <p:cNvPr id="5" name="Θέση περιεχομένου 4">
            <a:extLst>
              <a:ext uri="{FF2B5EF4-FFF2-40B4-BE49-F238E27FC236}">
                <a16:creationId xmlns:a16="http://schemas.microsoft.com/office/drawing/2014/main" id="{C9BD7E6F-ECA2-4F0D-B7DC-C8732DA2F6D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765677" y="1034368"/>
            <a:ext cx="6385686" cy="4789264"/>
          </a:xfrm>
        </p:spPr>
      </p:pic>
    </p:spTree>
    <p:extLst>
      <p:ext uri="{BB962C8B-B14F-4D97-AF65-F5344CB8AC3E}">
        <p14:creationId xmlns:p14="http://schemas.microsoft.com/office/powerpoint/2010/main" val="1314636417"/>
      </p:ext>
    </p:extLst>
  </p:cSld>
  <p:clrMapOvr>
    <a:masterClrMapping/>
  </p:clrMapOvr>
  <p:transition>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850424"/>
          </a:xfrm>
        </p:spPr>
        <p:txBody>
          <a:bodyPr/>
          <a:lstStyle/>
          <a:p>
            <a:pPr algn="ctr"/>
            <a:r>
              <a:rPr lang="el-GR" dirty="0"/>
              <a:t>ΖΕΤΑ ΒΕΛΙΣΣΑΡΗ</a:t>
            </a:r>
          </a:p>
        </p:txBody>
      </p:sp>
      <p:sp>
        <p:nvSpPr>
          <p:cNvPr id="3" name="2 - Θέση περιεχομένου"/>
          <p:cNvSpPr>
            <a:spLocks noGrp="1"/>
          </p:cNvSpPr>
          <p:nvPr>
            <p:ph sz="half" idx="1"/>
          </p:nvPr>
        </p:nvSpPr>
        <p:spPr>
          <a:xfrm>
            <a:off x="1115616" y="1312803"/>
            <a:ext cx="3686460" cy="4663440"/>
          </a:xfrm>
        </p:spPr>
        <p:txBody>
          <a:bodyPr/>
          <a:lstStyle/>
          <a:p>
            <a:pPr>
              <a:buNone/>
            </a:pPr>
            <a:r>
              <a:rPr lang="el-GR" dirty="0"/>
              <a:t>	Γεια σας! Είμαι η </a:t>
            </a:r>
            <a:r>
              <a:rPr lang="el-GR" dirty="0" err="1"/>
              <a:t>Ζέτα</a:t>
            </a:r>
            <a:r>
              <a:rPr lang="el-GR" dirty="0"/>
              <a:t> και είμαι 11 χρονών. Είμαι μαθήτρια της Ε τάξης του 8</a:t>
            </a:r>
            <a:r>
              <a:rPr lang="el-GR" baseline="30000" dirty="0"/>
              <a:t>ου</a:t>
            </a:r>
            <a:r>
              <a:rPr lang="el-GR" dirty="0"/>
              <a:t> Δημοτικού Πύργου. Μου αρέσει πολύ το μπαλέτο και το πιάνο.</a:t>
            </a:r>
          </a:p>
          <a:p>
            <a:endParaRPr lang="el-GR" dirty="0"/>
          </a:p>
        </p:txBody>
      </p:sp>
      <p:pic>
        <p:nvPicPr>
          <p:cNvPr id="5" name="4 - Θέση περιεχομένου" descr="20240109_091432.jpg"/>
          <p:cNvPicPr>
            <a:picLocks noGrp="1" noChangeAspect="1"/>
          </p:cNvPicPr>
          <p:nvPr>
            <p:ph sz="half" idx="2"/>
          </p:nvPr>
        </p:nvPicPr>
        <p:blipFill>
          <a:blip r:embed="rId2" cstate="print"/>
          <a:stretch>
            <a:fillRect/>
          </a:stretch>
        </p:blipFill>
        <p:spPr>
          <a:xfrm rot="5846389">
            <a:off x="4497807" y="1824709"/>
            <a:ext cx="4296288" cy="3589336"/>
          </a:xfrm>
          <a:prstGeom prst="rect">
            <a:avLst/>
          </a:prstGeom>
          <a:ln>
            <a:noFill/>
          </a:ln>
          <a:effectLst>
            <a:softEdge rad="112500"/>
          </a:effectLst>
        </p:spPr>
      </p:pic>
      <p:pic>
        <p:nvPicPr>
          <p:cNvPr id="6" name="Εικόνα 5">
            <a:extLst>
              <a:ext uri="{FF2B5EF4-FFF2-40B4-BE49-F238E27FC236}">
                <a16:creationId xmlns:a16="http://schemas.microsoft.com/office/drawing/2014/main" id="{05E4F512-C96A-99C6-871A-7A22D08CF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120" y="4871608"/>
            <a:ext cx="1148128" cy="1659567"/>
          </a:xfrm>
          <a:prstGeom prst="rect">
            <a:avLst/>
          </a:prstGeom>
        </p:spPr>
      </p:pic>
    </p:spTree>
  </p:cSld>
  <p:clrMapOvr>
    <a:masterClrMapping/>
  </p:clrMapOvr>
  <p:transition>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75656" y="263868"/>
            <a:ext cx="7498080" cy="922432"/>
          </a:xfrm>
        </p:spPr>
        <p:txBody>
          <a:bodyPr/>
          <a:lstStyle/>
          <a:p>
            <a:pPr algn="ctr"/>
            <a:r>
              <a:rPr lang="el-GR" dirty="0"/>
              <a:t>Διονύσης </a:t>
            </a:r>
            <a:r>
              <a:rPr lang="el-GR" dirty="0" err="1"/>
              <a:t>Βελισσάρης</a:t>
            </a:r>
            <a:endParaRPr lang="el-GR" dirty="0"/>
          </a:p>
        </p:txBody>
      </p:sp>
      <p:sp>
        <p:nvSpPr>
          <p:cNvPr id="3" name="2 - Θέση περιεχομένου"/>
          <p:cNvSpPr>
            <a:spLocks noGrp="1"/>
          </p:cNvSpPr>
          <p:nvPr>
            <p:ph sz="half" idx="1"/>
          </p:nvPr>
        </p:nvSpPr>
        <p:spPr>
          <a:xfrm>
            <a:off x="1166612" y="1462368"/>
            <a:ext cx="3405388" cy="3933264"/>
          </a:xfrm>
        </p:spPr>
        <p:txBody>
          <a:bodyPr/>
          <a:lstStyle/>
          <a:p>
            <a:pPr>
              <a:buNone/>
            </a:pPr>
            <a:r>
              <a:rPr lang="el-GR" dirty="0"/>
              <a:t>	Είμαι ο Διονύσης, είμαι 10 ετών πηγαίνω στο 8</a:t>
            </a:r>
            <a:r>
              <a:rPr lang="el-GR" baseline="30000" dirty="0"/>
              <a:t>ο</a:t>
            </a:r>
            <a:r>
              <a:rPr lang="el-GR" dirty="0"/>
              <a:t>  Δημοτικό σχολείο Πύργου και πάω στην Πέμπτη τάξη. Το χόμπι μου είναι η πληροφορική.</a:t>
            </a:r>
          </a:p>
          <a:p>
            <a:endParaRPr lang="el-GR" dirty="0"/>
          </a:p>
        </p:txBody>
      </p:sp>
      <p:pic>
        <p:nvPicPr>
          <p:cNvPr id="5" name="4 - Θέση περιεχομένου" descr="20240109_091912.jpg"/>
          <p:cNvPicPr>
            <a:picLocks noGrp="1" noChangeAspect="1"/>
          </p:cNvPicPr>
          <p:nvPr>
            <p:ph sz="half" idx="2"/>
          </p:nvPr>
        </p:nvPicPr>
        <p:blipFill>
          <a:blip r:embed="rId2" cstate="print"/>
          <a:stretch>
            <a:fillRect/>
          </a:stretch>
        </p:blipFill>
        <p:spPr>
          <a:xfrm rot="5115320">
            <a:off x="4715490" y="1885789"/>
            <a:ext cx="3984029" cy="3086422"/>
          </a:xfrm>
          <a:prstGeom prst="rect">
            <a:avLst/>
          </a:prstGeom>
          <a:ln>
            <a:noFill/>
          </a:ln>
          <a:effectLst>
            <a:softEdge rad="112500"/>
          </a:effectLst>
        </p:spPr>
      </p:pic>
      <p:pic>
        <p:nvPicPr>
          <p:cNvPr id="6" name="Εικόνα 5">
            <a:extLst>
              <a:ext uri="{FF2B5EF4-FFF2-40B4-BE49-F238E27FC236}">
                <a16:creationId xmlns:a16="http://schemas.microsoft.com/office/drawing/2014/main" id="{9001BF11-9BBB-D98C-3D42-DD5AEB6701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0584" y="5135369"/>
            <a:ext cx="1431416" cy="1328975"/>
          </a:xfrm>
          <a:prstGeom prst="rect">
            <a:avLst/>
          </a:prstGeom>
        </p:spPr>
      </p:pic>
    </p:spTree>
  </p:cSld>
  <p:clrMapOvr>
    <a:masterClrMapping/>
  </p:clrMapOvr>
  <p:transition>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7048" y="266700"/>
            <a:ext cx="7498080" cy="1143000"/>
          </a:xfrm>
        </p:spPr>
        <p:txBody>
          <a:bodyPr/>
          <a:lstStyle/>
          <a:p>
            <a:pPr algn="ctr"/>
            <a:r>
              <a:rPr lang="el-GR" dirty="0"/>
              <a:t>Κωνσταντίνος </a:t>
            </a:r>
            <a:r>
              <a:rPr lang="el-GR" dirty="0" err="1"/>
              <a:t>Γιαννικόπουλος</a:t>
            </a:r>
            <a:endParaRPr lang="el-GR" dirty="0"/>
          </a:p>
        </p:txBody>
      </p:sp>
      <p:sp>
        <p:nvSpPr>
          <p:cNvPr id="3" name="2 - Θέση περιεχομένου"/>
          <p:cNvSpPr>
            <a:spLocks noGrp="1"/>
          </p:cNvSpPr>
          <p:nvPr>
            <p:ph sz="half" idx="1"/>
          </p:nvPr>
        </p:nvSpPr>
        <p:spPr>
          <a:xfrm>
            <a:off x="1115616" y="1430020"/>
            <a:ext cx="3657600" cy="3912022"/>
          </a:xfrm>
        </p:spPr>
        <p:txBody>
          <a:bodyPr/>
          <a:lstStyle/>
          <a:p>
            <a:pPr>
              <a:buNone/>
            </a:pPr>
            <a:r>
              <a:rPr lang="el-GR" dirty="0"/>
              <a:t>	Γεια σας!! Είμαι ο Κωνσταντίνος είμαι 10 χρονών έχω 3 σκυλιά καφέ. Το χόμπι μου είναι να παίζω μπάλα και να κάνω ιππασία.</a:t>
            </a:r>
          </a:p>
          <a:p>
            <a:endParaRPr lang="el-GR" dirty="0"/>
          </a:p>
        </p:txBody>
      </p:sp>
      <p:pic>
        <p:nvPicPr>
          <p:cNvPr id="5" name="4 - Θέση περιεχομένου" descr="20240109_091512.jpg"/>
          <p:cNvPicPr>
            <a:picLocks noGrp="1" noChangeAspect="1"/>
          </p:cNvPicPr>
          <p:nvPr>
            <p:ph sz="half" idx="2"/>
          </p:nvPr>
        </p:nvPicPr>
        <p:blipFill>
          <a:blip r:embed="rId2" cstate="print"/>
          <a:stretch>
            <a:fillRect/>
          </a:stretch>
        </p:blipFill>
        <p:spPr>
          <a:xfrm rot="5400000">
            <a:off x="4863288" y="2176016"/>
            <a:ext cx="3912021" cy="3086422"/>
          </a:xfrm>
          <a:prstGeom prst="rect">
            <a:avLst/>
          </a:prstGeom>
          <a:ln>
            <a:noFill/>
          </a:ln>
          <a:effectLst>
            <a:softEdge rad="112500"/>
          </a:effectLst>
        </p:spPr>
      </p:pic>
      <p:pic>
        <p:nvPicPr>
          <p:cNvPr id="6" name="Εικόνα 5">
            <a:extLst>
              <a:ext uri="{FF2B5EF4-FFF2-40B4-BE49-F238E27FC236}">
                <a16:creationId xmlns:a16="http://schemas.microsoft.com/office/drawing/2014/main" id="{8BBE3050-B248-3933-C77A-9EC36BA3A6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97346" y="4653136"/>
            <a:ext cx="1584176" cy="1825515"/>
          </a:xfrm>
          <a:prstGeom prst="rect">
            <a:avLst/>
          </a:prstGeom>
        </p:spPr>
      </p:pic>
    </p:spTree>
  </p:cSld>
  <p:clrMapOvr>
    <a:masterClrMapping/>
  </p:clrMapOvr>
  <p:transition>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98410" y="69653"/>
            <a:ext cx="7498080" cy="1143000"/>
          </a:xfrm>
        </p:spPr>
        <p:txBody>
          <a:bodyPr/>
          <a:lstStyle/>
          <a:p>
            <a:pPr algn="ctr"/>
            <a:r>
              <a:rPr lang="el-GR" dirty="0"/>
              <a:t>ΣΤΑΥΡΟΥΛΑ ΚΑΛΑΜΠΟΚΗ</a:t>
            </a:r>
          </a:p>
        </p:txBody>
      </p:sp>
      <p:sp>
        <p:nvSpPr>
          <p:cNvPr id="3" name="2 - Θέση περιεχομένου"/>
          <p:cNvSpPr>
            <a:spLocks noGrp="1"/>
          </p:cNvSpPr>
          <p:nvPr>
            <p:ph sz="half" idx="1"/>
          </p:nvPr>
        </p:nvSpPr>
        <p:spPr>
          <a:xfrm>
            <a:off x="1403396" y="1136695"/>
            <a:ext cx="3657600" cy="4663440"/>
          </a:xfrm>
        </p:spPr>
        <p:txBody>
          <a:bodyPr>
            <a:normAutofit fontScale="92500"/>
          </a:bodyPr>
          <a:lstStyle/>
          <a:p>
            <a:pPr>
              <a:buNone/>
            </a:pPr>
            <a:r>
              <a:rPr lang="el-GR" dirty="0"/>
              <a:t>	Γεια σας! Είμαι η Σταυρούλα και είμαι 11 χρονών . Είμαι μαθήτρια της Ε τάξης του 8</a:t>
            </a:r>
            <a:r>
              <a:rPr lang="el-GR" baseline="30000" dirty="0"/>
              <a:t>ου</a:t>
            </a:r>
            <a:r>
              <a:rPr lang="el-GR" dirty="0"/>
              <a:t> Δημοτικού Πύργου. Έχω ένα σκανταλιάρικο σκυλάκι που το λένε </a:t>
            </a:r>
            <a:r>
              <a:rPr lang="el-GR" dirty="0" err="1"/>
              <a:t>Ρόκυ</a:t>
            </a:r>
            <a:r>
              <a:rPr lang="el-GR" dirty="0"/>
              <a:t> και μου αρέσει πολύ ο χορός και τα Γερμανικά.</a:t>
            </a:r>
          </a:p>
        </p:txBody>
      </p:sp>
      <p:pic>
        <p:nvPicPr>
          <p:cNvPr id="5" name="4 - Θέση περιεχομένου" descr="20240109_092219.jpg"/>
          <p:cNvPicPr>
            <a:picLocks noGrp="1" noChangeAspect="1"/>
          </p:cNvPicPr>
          <p:nvPr>
            <p:ph sz="half" idx="2"/>
          </p:nvPr>
        </p:nvPicPr>
        <p:blipFill>
          <a:blip r:embed="rId2" cstate="print"/>
          <a:stretch>
            <a:fillRect/>
          </a:stretch>
        </p:blipFill>
        <p:spPr>
          <a:xfrm rot="5705937">
            <a:off x="4936779" y="1925204"/>
            <a:ext cx="4056036" cy="3086422"/>
          </a:xfrm>
          <a:prstGeom prst="rect">
            <a:avLst/>
          </a:prstGeom>
          <a:ln>
            <a:noFill/>
          </a:ln>
          <a:effectLst>
            <a:softEdge rad="112500"/>
          </a:effectLst>
        </p:spPr>
      </p:pic>
      <p:pic>
        <p:nvPicPr>
          <p:cNvPr id="6" name="Εικόνα 5">
            <a:extLst>
              <a:ext uri="{FF2B5EF4-FFF2-40B4-BE49-F238E27FC236}">
                <a16:creationId xmlns:a16="http://schemas.microsoft.com/office/drawing/2014/main" id="{4476AFEF-D495-C54A-CC36-58BF5471A0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00" b="13250"/>
          <a:stretch/>
        </p:blipFill>
        <p:spPr>
          <a:xfrm>
            <a:off x="3671834" y="5145868"/>
            <a:ext cx="1497108" cy="1308534"/>
          </a:xfrm>
          <a:prstGeom prst="rect">
            <a:avLst/>
          </a:prstGeom>
        </p:spPr>
      </p:pic>
    </p:spTree>
  </p:cSld>
  <p:clrMapOvr>
    <a:masterClrMapping/>
  </p:clrMapOvr>
  <p:transition>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898841"/>
          </a:xfrm>
        </p:spPr>
        <p:txBody>
          <a:bodyPr/>
          <a:lstStyle/>
          <a:p>
            <a:pPr algn="ctr"/>
            <a:r>
              <a:rPr lang="el-GR" dirty="0"/>
              <a:t>Νικόλας  </a:t>
            </a:r>
            <a:r>
              <a:rPr lang="el-GR" dirty="0" err="1"/>
              <a:t>Λύκουρας</a:t>
            </a:r>
            <a:endParaRPr lang="el-GR" dirty="0"/>
          </a:p>
        </p:txBody>
      </p:sp>
      <p:sp>
        <p:nvSpPr>
          <p:cNvPr id="3" name="2 - Θέση περιεχομένου"/>
          <p:cNvSpPr>
            <a:spLocks noGrp="1"/>
          </p:cNvSpPr>
          <p:nvPr>
            <p:ph sz="half" idx="1"/>
          </p:nvPr>
        </p:nvSpPr>
        <p:spPr>
          <a:xfrm>
            <a:off x="1115616" y="1412776"/>
            <a:ext cx="3657600" cy="4104456"/>
          </a:xfrm>
        </p:spPr>
        <p:txBody>
          <a:bodyPr/>
          <a:lstStyle/>
          <a:p>
            <a:pPr>
              <a:buNone/>
            </a:pPr>
            <a:r>
              <a:rPr lang="el-GR" dirty="0"/>
              <a:t>	Είμαι ο Νικόλας και είμαι 11 ετών. Πηγαίνω στο 8</a:t>
            </a:r>
            <a:r>
              <a:rPr lang="el-GR" baseline="30000" dirty="0"/>
              <a:t>ου</a:t>
            </a:r>
            <a:r>
              <a:rPr lang="el-GR" dirty="0"/>
              <a:t> Δημοτικό σχολείο Πύργου και το αγαπημένο μου χόμπι είναι το μπάσκετ.</a:t>
            </a:r>
          </a:p>
          <a:p>
            <a:endParaRPr lang="el-GR" dirty="0"/>
          </a:p>
        </p:txBody>
      </p:sp>
      <p:pic>
        <p:nvPicPr>
          <p:cNvPr id="5" name="4 - Θέση περιεχομένου" descr="20240109_093223.jpg"/>
          <p:cNvPicPr>
            <a:picLocks noGrp="1" noChangeAspect="1"/>
          </p:cNvPicPr>
          <p:nvPr>
            <p:ph sz="half" idx="2"/>
          </p:nvPr>
        </p:nvPicPr>
        <p:blipFill>
          <a:blip r:embed="rId2" cstate="print"/>
          <a:stretch>
            <a:fillRect/>
          </a:stretch>
        </p:blipFill>
        <p:spPr>
          <a:xfrm rot="4930094">
            <a:off x="4678759" y="1947201"/>
            <a:ext cx="4128044" cy="2942406"/>
          </a:xfrm>
          <a:prstGeom prst="rect">
            <a:avLst/>
          </a:prstGeom>
          <a:ln>
            <a:noFill/>
          </a:ln>
          <a:effectLst>
            <a:softEdge rad="112500"/>
          </a:effectLst>
        </p:spPr>
      </p:pic>
      <p:pic>
        <p:nvPicPr>
          <p:cNvPr id="6" name="Εικόνα 5">
            <a:extLst>
              <a:ext uri="{FF2B5EF4-FFF2-40B4-BE49-F238E27FC236}">
                <a16:creationId xmlns:a16="http://schemas.microsoft.com/office/drawing/2014/main" id="{6995B1F1-6DA3-DF0D-C561-64B32BDA9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47864" y="4760279"/>
            <a:ext cx="2090057" cy="1823401"/>
          </a:xfrm>
          <a:prstGeom prst="rect">
            <a:avLst/>
          </a:prstGeom>
        </p:spPr>
      </p:pic>
    </p:spTree>
  </p:cSld>
  <p:clrMapOvr>
    <a:masterClrMapping/>
  </p:clrMapOvr>
  <p:transition>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Χρήστος </a:t>
            </a:r>
            <a:r>
              <a:rPr lang="el-GR" dirty="0" err="1"/>
              <a:t>Σαργέντης</a:t>
            </a:r>
            <a:endParaRPr lang="el-GR" dirty="0"/>
          </a:p>
        </p:txBody>
      </p:sp>
      <p:sp>
        <p:nvSpPr>
          <p:cNvPr id="3" name="2 - Θέση περιεχομένου"/>
          <p:cNvSpPr>
            <a:spLocks noGrp="1"/>
          </p:cNvSpPr>
          <p:nvPr>
            <p:ph sz="half" idx="1"/>
          </p:nvPr>
        </p:nvSpPr>
        <p:spPr>
          <a:xfrm>
            <a:off x="1262658" y="1417320"/>
            <a:ext cx="3657600" cy="3561184"/>
          </a:xfrm>
        </p:spPr>
        <p:txBody>
          <a:bodyPr/>
          <a:lstStyle/>
          <a:p>
            <a:pPr>
              <a:buNone/>
            </a:pPr>
            <a:r>
              <a:rPr lang="el-GR" dirty="0"/>
              <a:t>	Είμαι ο Χρήστος και είμαι 10 ετών είμαι μαθητής της πέμπτης τάξης. Και το χόμπι μου είναι το ποδόσφαιρο.  </a:t>
            </a:r>
          </a:p>
          <a:p>
            <a:endParaRPr lang="el-GR" dirty="0"/>
          </a:p>
        </p:txBody>
      </p:sp>
      <p:pic>
        <p:nvPicPr>
          <p:cNvPr id="5" name="4 - Θέση περιεχομένου" descr="20240109_091455.jpg"/>
          <p:cNvPicPr>
            <a:picLocks noGrp="1" noChangeAspect="1"/>
          </p:cNvPicPr>
          <p:nvPr>
            <p:ph sz="half" idx="2"/>
          </p:nvPr>
        </p:nvPicPr>
        <p:blipFill>
          <a:blip r:embed="rId2" cstate="print"/>
          <a:stretch>
            <a:fillRect/>
          </a:stretch>
        </p:blipFill>
        <p:spPr>
          <a:xfrm rot="6081126">
            <a:off x="4620764" y="2094634"/>
            <a:ext cx="4272061" cy="3158430"/>
          </a:xfrm>
          <a:prstGeom prst="rect">
            <a:avLst/>
          </a:prstGeom>
          <a:ln>
            <a:noFill/>
          </a:ln>
          <a:effectLst>
            <a:softEdge rad="112500"/>
          </a:effectLst>
        </p:spPr>
      </p:pic>
      <p:pic>
        <p:nvPicPr>
          <p:cNvPr id="6" name="Εικόνα 5">
            <a:extLst>
              <a:ext uri="{FF2B5EF4-FFF2-40B4-BE49-F238E27FC236}">
                <a16:creationId xmlns:a16="http://schemas.microsoft.com/office/drawing/2014/main" id="{15B8F0D2-2826-A3CF-825E-2928A15A0B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85782" y="4495356"/>
            <a:ext cx="1870196" cy="1833982"/>
          </a:xfrm>
          <a:prstGeom prst="rect">
            <a:avLst/>
          </a:prstGeom>
        </p:spPr>
      </p:pic>
    </p:spTree>
  </p:cSld>
  <p:clrMapOvr>
    <a:masterClrMapping/>
  </p:clrMapOvr>
  <p:transition>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735579"/>
          </a:xfrm>
        </p:spPr>
        <p:txBody>
          <a:bodyPr>
            <a:normAutofit fontScale="90000"/>
          </a:bodyPr>
          <a:lstStyle/>
          <a:p>
            <a:pPr algn="ctr"/>
            <a:r>
              <a:rPr lang="el-GR" dirty="0"/>
              <a:t>Παναγιώτης Σταθόπουλος</a:t>
            </a:r>
          </a:p>
        </p:txBody>
      </p:sp>
      <p:sp>
        <p:nvSpPr>
          <p:cNvPr id="3" name="2 - Θέση περιεχομένου"/>
          <p:cNvSpPr>
            <a:spLocks noGrp="1"/>
          </p:cNvSpPr>
          <p:nvPr>
            <p:ph sz="half" idx="1"/>
          </p:nvPr>
        </p:nvSpPr>
        <p:spPr>
          <a:xfrm>
            <a:off x="1011639" y="1009899"/>
            <a:ext cx="3657600" cy="4663440"/>
          </a:xfrm>
        </p:spPr>
        <p:txBody>
          <a:bodyPr>
            <a:normAutofit fontScale="92500" lnSpcReduction="10000"/>
          </a:bodyPr>
          <a:lstStyle/>
          <a:p>
            <a:pPr>
              <a:buNone/>
            </a:pPr>
            <a:r>
              <a:rPr lang="el-GR" dirty="0"/>
              <a:t>	Γεια σας!! Είμαι ο Παναγιώτης  και είμαι 11 ετών. Είμαι μαθητής του 8</a:t>
            </a:r>
            <a:r>
              <a:rPr lang="el-GR" baseline="30000" dirty="0"/>
              <a:t>ο</a:t>
            </a:r>
            <a:r>
              <a:rPr lang="el-GR" dirty="0"/>
              <a:t> Δημοτικού Σχολείου Πύργου και είμαι στην Ε΄ τάξη. Ασχολούμαι με τους Η/Υ. Το χόμπι μου είναι να παίζω ποδόσφαιρο και μπάσκετ. Έχω δύο άσπρα σκυλιά.</a:t>
            </a:r>
          </a:p>
        </p:txBody>
      </p:sp>
      <p:pic>
        <p:nvPicPr>
          <p:cNvPr id="5" name="4 - Θέση περιεχομένου" descr="20240109_093152.jpg"/>
          <p:cNvPicPr>
            <a:picLocks noGrp="1" noChangeAspect="1"/>
          </p:cNvPicPr>
          <p:nvPr>
            <p:ph sz="half" idx="2"/>
          </p:nvPr>
        </p:nvPicPr>
        <p:blipFill>
          <a:blip r:embed="rId2" cstate="print"/>
          <a:stretch>
            <a:fillRect/>
          </a:stretch>
        </p:blipFill>
        <p:spPr>
          <a:xfrm rot="5400000">
            <a:off x="4915284" y="1798408"/>
            <a:ext cx="3984029" cy="3086422"/>
          </a:xfrm>
          <a:prstGeom prst="rect">
            <a:avLst/>
          </a:prstGeom>
          <a:ln>
            <a:noFill/>
          </a:ln>
          <a:effectLst>
            <a:softEdge rad="112500"/>
          </a:effectLst>
        </p:spPr>
      </p:pic>
      <p:pic>
        <p:nvPicPr>
          <p:cNvPr id="6" name="Εικόνα 5">
            <a:extLst>
              <a:ext uri="{FF2B5EF4-FFF2-40B4-BE49-F238E27FC236}">
                <a16:creationId xmlns:a16="http://schemas.microsoft.com/office/drawing/2014/main" id="{EDEFF304-29E1-9D28-A245-83303629B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52558" y="5146763"/>
            <a:ext cx="1238884" cy="1402676"/>
          </a:xfrm>
          <a:prstGeom prst="rect">
            <a:avLst/>
          </a:prstGeom>
        </p:spPr>
      </p:pic>
    </p:spTree>
  </p:cSld>
  <p:clrMapOvr>
    <a:masterClrMapping/>
  </p:clrMapOvr>
  <p:transition>
    <p:diamon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93</TotalTime>
  <Words>373</Words>
  <Application>Microsoft Office PowerPoint</Application>
  <PresentationFormat>Προβολή στην οθόνη (4:3)</PresentationFormat>
  <Paragraphs>22</Paragraphs>
  <Slides>12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Corbel</vt:lpstr>
      <vt:lpstr>Gill Sans MT</vt:lpstr>
      <vt:lpstr>Verdana</vt:lpstr>
      <vt:lpstr>Wingdings 2</vt:lpstr>
      <vt:lpstr>Ηλιοστάσιο</vt:lpstr>
      <vt:lpstr>Η τάξη μας</vt:lpstr>
      <vt:lpstr>Ας γνωριστούμε καλύτερα…</vt:lpstr>
      <vt:lpstr>ΖΕΤΑ ΒΕΛΙΣΣΑΡΗ</vt:lpstr>
      <vt:lpstr>Διονύσης Βελισσάρης</vt:lpstr>
      <vt:lpstr>Κωνσταντίνος Γιαννικόπουλος</vt:lpstr>
      <vt:lpstr>ΣΤΑΥΡΟΥΛΑ ΚΑΛΑΜΠΟΚΗ</vt:lpstr>
      <vt:lpstr>Νικόλας  Λύκουρας</vt:lpstr>
      <vt:lpstr>Χρήστος Σαργέντης</vt:lpstr>
      <vt:lpstr>Παναγιώτης Σταθόπουλος</vt:lpstr>
      <vt:lpstr>ΧΡΙΣΤΙΝΑ ΤΣΑΡΜΠΟΥ</vt:lpstr>
      <vt:lpstr>Παρέα με τη δασκάλα μας κ. Μαίρη Κολόκα</vt:lpstr>
      <vt:lpstr>     Αυτά είχαμε να σας παρουσιάσουμε για την 1η τηλεδιάσκεψη του Οδυσσέα. Ελπίζουμε να σας εντυπωσιάσαμε!!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8ο Δημοτικό Σχολείο Πύργου</dc:title>
  <dc:creator>giannis</dc:creator>
  <cp:lastModifiedBy>Maria Tzevelekou</cp:lastModifiedBy>
  <cp:revision>9</cp:revision>
  <dcterms:created xsi:type="dcterms:W3CDTF">2024-01-13T20:49:47Z</dcterms:created>
  <dcterms:modified xsi:type="dcterms:W3CDTF">2024-01-21T09:16:12Z</dcterms:modified>
</cp:coreProperties>
</file>