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3" r:id="rId4"/>
    <p:sldId id="267" r:id="rId5"/>
    <p:sldId id="266" r:id="rId6"/>
    <p:sldId id="268" r:id="rId7"/>
    <p:sldId id="269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65D95-2EDA-4BB2-8123-9F3D3BF92430}" v="7" dt="2024-01-28T16:31:37.240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s Karypidis, Vodafone" userId="84c3724e-3d6f-48b7-95ff-e30c28d1f65b" providerId="ADAL" clId="{9E765D95-2EDA-4BB2-8123-9F3D3BF92430}"/>
    <pc:docChg chg="undo custSel modSld">
      <pc:chgData name="Haris Karypidis, Vodafone" userId="84c3724e-3d6f-48b7-95ff-e30c28d1f65b" providerId="ADAL" clId="{9E765D95-2EDA-4BB2-8123-9F3D3BF92430}" dt="2024-01-28T16:34:31.504" v="46" actId="20577"/>
      <pc:docMkLst>
        <pc:docMk/>
      </pc:docMkLst>
      <pc:sldChg chg="modSp mod">
        <pc:chgData name="Haris Karypidis, Vodafone" userId="84c3724e-3d6f-48b7-95ff-e30c28d1f65b" providerId="ADAL" clId="{9E765D95-2EDA-4BB2-8123-9F3D3BF92430}" dt="2024-01-28T16:34:31.504" v="46" actId="20577"/>
        <pc:sldMkLst>
          <pc:docMk/>
          <pc:sldMk cId="1923331524" sldId="264"/>
        </pc:sldMkLst>
        <pc:spChg chg="mod">
          <ac:chgData name="Haris Karypidis, Vodafone" userId="84c3724e-3d6f-48b7-95ff-e30c28d1f65b" providerId="ADAL" clId="{9E765D95-2EDA-4BB2-8123-9F3D3BF92430}" dt="2024-01-28T16:34:31.504" v="46" actId="20577"/>
          <ac:spMkLst>
            <pc:docMk/>
            <pc:sldMk cId="1923331524" sldId="264"/>
            <ac:spMk id="4" creationId="{F155FC3B-DD33-4B9A-A5EB-A2301786CE4E}"/>
          </ac:spMkLst>
        </pc:spChg>
      </pc:sldChg>
      <pc:sldChg chg="addSp delSp modSp mod modClrScheme chgLayout">
        <pc:chgData name="Haris Karypidis, Vodafone" userId="84c3724e-3d6f-48b7-95ff-e30c28d1f65b" providerId="ADAL" clId="{9E765D95-2EDA-4BB2-8123-9F3D3BF92430}" dt="2024-01-28T16:32:22.811" v="44" actId="478"/>
        <pc:sldMkLst>
          <pc:docMk/>
          <pc:sldMk cId="3321331622" sldId="266"/>
        </pc:sldMkLst>
        <pc:spChg chg="mod">
          <ac:chgData name="Haris Karypidis, Vodafone" userId="84c3724e-3d6f-48b7-95ff-e30c28d1f65b" providerId="ADAL" clId="{9E765D95-2EDA-4BB2-8123-9F3D3BF92430}" dt="2024-01-28T16:30:03.273" v="5" actId="26606"/>
          <ac:spMkLst>
            <pc:docMk/>
            <pc:sldMk cId="3321331622" sldId="266"/>
            <ac:spMk id="4" creationId="{213EF8A7-77F9-8BEA-C5DA-617D9F73B4C4}"/>
          </ac:spMkLst>
        </pc:spChg>
        <pc:spChg chg="add del mod">
          <ac:chgData name="Haris Karypidis, Vodafone" userId="84c3724e-3d6f-48b7-95ff-e30c28d1f65b" providerId="ADAL" clId="{9E765D95-2EDA-4BB2-8123-9F3D3BF92430}" dt="2024-01-28T16:30:03.273" v="5" actId="26606"/>
          <ac:spMkLst>
            <pc:docMk/>
            <pc:sldMk cId="3321331622" sldId="266"/>
            <ac:spMk id="8" creationId="{26931799-B438-09B4-47DD-177055F69BAF}"/>
          </ac:spMkLst>
        </pc:spChg>
        <pc:spChg chg="add del mod">
          <ac:chgData name="Haris Karypidis, Vodafone" userId="84c3724e-3d6f-48b7-95ff-e30c28d1f65b" providerId="ADAL" clId="{9E765D95-2EDA-4BB2-8123-9F3D3BF92430}" dt="2024-01-28T16:32:22.811" v="44" actId="478"/>
          <ac:spMkLst>
            <pc:docMk/>
            <pc:sldMk cId="3321331622" sldId="266"/>
            <ac:spMk id="11" creationId="{10AEF9E6-178F-DBEE-212C-F9FCA7ECE971}"/>
          </ac:spMkLst>
        </pc:spChg>
        <pc:spChg chg="add mod">
          <ac:chgData name="Haris Karypidis, Vodafone" userId="84c3724e-3d6f-48b7-95ff-e30c28d1f65b" providerId="ADAL" clId="{9E765D95-2EDA-4BB2-8123-9F3D3BF92430}" dt="2024-01-28T16:30:17.372" v="25" actId="255"/>
          <ac:spMkLst>
            <pc:docMk/>
            <pc:sldMk cId="3321331622" sldId="266"/>
            <ac:spMk id="12" creationId="{F5A1DBB1-170E-B94E-A122-D2EE9E42C3CE}"/>
          </ac:spMkLst>
        </pc:spChg>
        <pc:spChg chg="add del mod">
          <ac:chgData name="Haris Karypidis, Vodafone" userId="84c3724e-3d6f-48b7-95ff-e30c28d1f65b" providerId="ADAL" clId="{9E765D95-2EDA-4BB2-8123-9F3D3BF92430}" dt="2024-01-28T16:29:39.865" v="4" actId="26606"/>
          <ac:spMkLst>
            <pc:docMk/>
            <pc:sldMk cId="3321331622" sldId="266"/>
            <ac:spMk id="14" creationId="{10AEF9E6-178F-DBEE-212C-F9FCA7ECE971}"/>
          </ac:spMkLst>
        </pc:spChg>
        <pc:spChg chg="add del mod">
          <ac:chgData name="Haris Karypidis, Vodafone" userId="84c3724e-3d6f-48b7-95ff-e30c28d1f65b" providerId="ADAL" clId="{9E765D95-2EDA-4BB2-8123-9F3D3BF92430}" dt="2024-01-28T16:29:39.865" v="4" actId="26606"/>
          <ac:spMkLst>
            <pc:docMk/>
            <pc:sldMk cId="3321331622" sldId="266"/>
            <ac:spMk id="16" creationId="{F5A1DBB1-170E-B94E-A122-D2EE9E42C3CE}"/>
          </ac:spMkLst>
        </pc:spChg>
        <pc:graphicFrameChg chg="add del">
          <ac:chgData name="Haris Karypidis, Vodafone" userId="84c3724e-3d6f-48b7-95ff-e30c28d1f65b" providerId="ADAL" clId="{9E765D95-2EDA-4BB2-8123-9F3D3BF92430}" dt="2024-01-28T16:29:39.865" v="4" actId="26606"/>
          <ac:graphicFrameMkLst>
            <pc:docMk/>
            <pc:sldMk cId="3321331622" sldId="266"/>
            <ac:graphicFrameMk id="10" creationId="{8336E980-12A4-5D15-DC73-8B71EBCF4855}"/>
          </ac:graphicFrameMkLst>
        </pc:graphicFrameChg>
        <pc:graphicFrameChg chg="add mod">
          <ac:chgData name="Haris Karypidis, Vodafone" userId="84c3724e-3d6f-48b7-95ff-e30c28d1f65b" providerId="ADAL" clId="{9E765D95-2EDA-4BB2-8123-9F3D3BF92430}" dt="2024-01-28T16:31:37.240" v="43" actId="20577"/>
          <ac:graphicFrameMkLst>
            <pc:docMk/>
            <pc:sldMk cId="3321331622" sldId="266"/>
            <ac:graphicFrameMk id="13" creationId="{8336E980-12A4-5D15-DC73-8B71EBCF485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3F5F3-D2E2-4A2B-BC3F-8305C50A945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1A0C5-3365-42D4-82A7-147E8C600125}">
      <dgm:prSet/>
      <dgm:spPr/>
      <dgm:t>
        <a:bodyPr/>
        <a:lstStyle/>
        <a:p>
          <a:r>
            <a:rPr lang="el-GR" dirty="0"/>
            <a:t>Μέσα προστασίας </a:t>
          </a:r>
          <a:r>
            <a:rPr lang="el-GR" b="0" i="0" dirty="0"/>
            <a:t>για τους χρήστες </a:t>
          </a:r>
          <a:r>
            <a:rPr lang="el-GR" b="0" i="0" dirty="0" err="1"/>
            <a:t>PlayStation</a:t>
          </a:r>
          <a:r>
            <a:rPr lang="en-US" dirty="0"/>
            <a:t> </a:t>
          </a:r>
          <a:r>
            <a:rPr lang="el-GR" dirty="0"/>
            <a:t>και τι αφορούν</a:t>
          </a:r>
          <a:r>
            <a:rPr lang="en-US" dirty="0"/>
            <a:t>:</a:t>
          </a:r>
        </a:p>
      </dgm:t>
    </dgm:pt>
    <dgm:pt modelId="{8240CDA1-5B8F-4EFF-B8F2-EA8A3AE3AFE5}" type="parTrans" cxnId="{87F81479-7895-4925-B3BA-DF3063E9F6C2}">
      <dgm:prSet/>
      <dgm:spPr/>
      <dgm:t>
        <a:bodyPr/>
        <a:lstStyle/>
        <a:p>
          <a:endParaRPr lang="en-US"/>
        </a:p>
      </dgm:t>
    </dgm:pt>
    <dgm:pt modelId="{482CB123-62BA-4BA7-A538-812956A9B193}" type="sibTrans" cxnId="{87F81479-7895-4925-B3BA-DF3063E9F6C2}">
      <dgm:prSet/>
      <dgm:spPr/>
      <dgm:t>
        <a:bodyPr/>
        <a:lstStyle/>
        <a:p>
          <a:endParaRPr lang="en-US"/>
        </a:p>
      </dgm:t>
    </dgm:pt>
    <dgm:pt modelId="{B24DAF38-5A88-445D-B188-BE820BA4694A}">
      <dgm:prSet/>
      <dgm:spPr/>
      <dgm:t>
        <a:bodyPr/>
        <a:lstStyle/>
        <a:p>
          <a:r>
            <a:rPr lang="el-GR" b="0" i="0"/>
            <a:t>Ασφάλεια</a:t>
          </a:r>
          <a:r>
            <a:rPr lang="en-US" b="0" i="0"/>
            <a:t> </a:t>
          </a:r>
          <a:r>
            <a:rPr lang="el-GR"/>
            <a:t>του</a:t>
          </a:r>
          <a:r>
            <a:rPr lang="el-GR" b="0" i="0"/>
            <a:t> λογαριασμού </a:t>
          </a:r>
          <a:endParaRPr lang="en-US"/>
        </a:p>
      </dgm:t>
    </dgm:pt>
    <dgm:pt modelId="{3263F64F-6796-43A5-831F-E0E7512FB84C}" type="parTrans" cxnId="{13431DBD-4BFD-4528-8BDC-59D71AAD31D5}">
      <dgm:prSet/>
      <dgm:spPr/>
      <dgm:t>
        <a:bodyPr/>
        <a:lstStyle/>
        <a:p>
          <a:endParaRPr lang="en-US"/>
        </a:p>
      </dgm:t>
    </dgm:pt>
    <dgm:pt modelId="{752F6E1B-F282-4444-9834-A24155B0BE70}" type="sibTrans" cxnId="{13431DBD-4BFD-4528-8BDC-59D71AAD31D5}">
      <dgm:prSet/>
      <dgm:spPr/>
      <dgm:t>
        <a:bodyPr/>
        <a:lstStyle/>
        <a:p>
          <a:endParaRPr lang="en-US"/>
        </a:p>
      </dgm:t>
    </dgm:pt>
    <dgm:pt modelId="{9E4FADBA-9212-4271-BC47-F54AF93B7ECF}">
      <dgm:prSet/>
      <dgm:spPr/>
      <dgm:t>
        <a:bodyPr/>
        <a:lstStyle/>
        <a:p>
          <a:r>
            <a:rPr lang="el-GR" b="0" i="0" dirty="0"/>
            <a:t>Παρακολούθηση χρόνου παιχνιδιού</a:t>
          </a:r>
          <a:endParaRPr lang="en-US" dirty="0"/>
        </a:p>
      </dgm:t>
    </dgm:pt>
    <dgm:pt modelId="{57DDA1C7-44C1-4573-8D0C-7A08029C2BDB}" type="parTrans" cxnId="{ACF2A262-12C0-4AA1-A2FA-163DFBF26B40}">
      <dgm:prSet/>
      <dgm:spPr/>
      <dgm:t>
        <a:bodyPr/>
        <a:lstStyle/>
        <a:p>
          <a:endParaRPr lang="en-US"/>
        </a:p>
      </dgm:t>
    </dgm:pt>
    <dgm:pt modelId="{08D0156A-DC1D-4BB3-86C3-8E992EDBAA45}" type="sibTrans" cxnId="{ACF2A262-12C0-4AA1-A2FA-163DFBF26B40}">
      <dgm:prSet/>
      <dgm:spPr/>
      <dgm:t>
        <a:bodyPr/>
        <a:lstStyle/>
        <a:p>
          <a:endParaRPr lang="en-US"/>
        </a:p>
      </dgm:t>
    </dgm:pt>
    <dgm:pt modelId="{A6B2036E-0889-49E7-8A99-DBDCB547FB05}">
      <dgm:prSet/>
      <dgm:spPr/>
      <dgm:t>
        <a:bodyPr/>
        <a:lstStyle/>
        <a:p>
          <a:r>
            <a:rPr lang="el-GR" b="0" i="0" dirty="0"/>
            <a:t>Προστασία από ανεπιθύμητο περιεχόμενο. </a:t>
          </a:r>
          <a:endParaRPr lang="en-US" dirty="0"/>
        </a:p>
      </dgm:t>
    </dgm:pt>
    <dgm:pt modelId="{3CE3C85F-70FB-45CF-A9D0-E278385E66E4}" type="parTrans" cxnId="{190CC46F-577F-4885-BA81-79FF626DF50B}">
      <dgm:prSet/>
      <dgm:spPr/>
      <dgm:t>
        <a:bodyPr/>
        <a:lstStyle/>
        <a:p>
          <a:endParaRPr lang="en-US"/>
        </a:p>
      </dgm:t>
    </dgm:pt>
    <dgm:pt modelId="{FF498026-890A-4E8F-83E7-2FF1F9BC281F}" type="sibTrans" cxnId="{190CC46F-577F-4885-BA81-79FF626DF50B}">
      <dgm:prSet/>
      <dgm:spPr/>
      <dgm:t>
        <a:bodyPr/>
        <a:lstStyle/>
        <a:p>
          <a:endParaRPr lang="en-US"/>
        </a:p>
      </dgm:t>
    </dgm:pt>
    <dgm:pt modelId="{86BC406E-A465-48C1-A4EE-9DDA409A7B35}" type="pres">
      <dgm:prSet presAssocID="{EB73F5F3-D2E2-4A2B-BC3F-8305C50A94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3FC1FC3-7400-4A66-9345-9B56287099FB}" type="pres">
      <dgm:prSet presAssocID="{2C91A0C5-3365-42D4-82A7-147E8C600125}" presName="hierRoot1" presStyleCnt="0"/>
      <dgm:spPr/>
    </dgm:pt>
    <dgm:pt modelId="{56BB1995-6E4A-4E0C-8AE0-AFA60EF5150A}" type="pres">
      <dgm:prSet presAssocID="{2C91A0C5-3365-42D4-82A7-147E8C600125}" presName="composite" presStyleCnt="0"/>
      <dgm:spPr/>
    </dgm:pt>
    <dgm:pt modelId="{9858FD82-A6E2-42D2-803B-B1FE628C3C39}" type="pres">
      <dgm:prSet presAssocID="{2C91A0C5-3365-42D4-82A7-147E8C600125}" presName="background" presStyleLbl="node0" presStyleIdx="0" presStyleCnt="1"/>
      <dgm:spPr/>
    </dgm:pt>
    <dgm:pt modelId="{A15A6E9D-A45A-46ED-9FC2-1988983CB8AA}" type="pres">
      <dgm:prSet presAssocID="{2C91A0C5-3365-42D4-82A7-147E8C60012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6D5ABEE-DC15-4E32-9571-830875874060}" type="pres">
      <dgm:prSet presAssocID="{2C91A0C5-3365-42D4-82A7-147E8C600125}" presName="hierChild2" presStyleCnt="0"/>
      <dgm:spPr/>
    </dgm:pt>
    <dgm:pt modelId="{A346B610-790D-48AB-AEC2-AA992ACD54CB}" type="pres">
      <dgm:prSet presAssocID="{3263F64F-6796-43A5-831F-E0E7512FB84C}" presName="Name10" presStyleLbl="parChTrans1D2" presStyleIdx="0" presStyleCnt="3"/>
      <dgm:spPr/>
      <dgm:t>
        <a:bodyPr/>
        <a:lstStyle/>
        <a:p>
          <a:endParaRPr lang="el-GR"/>
        </a:p>
      </dgm:t>
    </dgm:pt>
    <dgm:pt modelId="{0A736E37-D836-4925-B385-6D824933B139}" type="pres">
      <dgm:prSet presAssocID="{B24DAF38-5A88-445D-B188-BE820BA4694A}" presName="hierRoot2" presStyleCnt="0"/>
      <dgm:spPr/>
    </dgm:pt>
    <dgm:pt modelId="{23EFFA51-311D-4460-BFC8-479E3A0AB36D}" type="pres">
      <dgm:prSet presAssocID="{B24DAF38-5A88-445D-B188-BE820BA4694A}" presName="composite2" presStyleCnt="0"/>
      <dgm:spPr/>
    </dgm:pt>
    <dgm:pt modelId="{917ADC5A-777E-40F6-94DC-C2661090CF78}" type="pres">
      <dgm:prSet presAssocID="{B24DAF38-5A88-445D-B188-BE820BA4694A}" presName="background2" presStyleLbl="node2" presStyleIdx="0" presStyleCnt="3"/>
      <dgm:spPr/>
    </dgm:pt>
    <dgm:pt modelId="{073F4F36-0F00-453F-9B4F-43EF02E8B591}" type="pres">
      <dgm:prSet presAssocID="{B24DAF38-5A88-445D-B188-BE820BA4694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D5EAD5C-1286-4461-B514-33D7E63ED4E0}" type="pres">
      <dgm:prSet presAssocID="{B24DAF38-5A88-445D-B188-BE820BA4694A}" presName="hierChild3" presStyleCnt="0"/>
      <dgm:spPr/>
    </dgm:pt>
    <dgm:pt modelId="{FC5B1FD4-A055-4394-B4EF-98299F9DFF61}" type="pres">
      <dgm:prSet presAssocID="{57DDA1C7-44C1-4573-8D0C-7A08029C2BDB}" presName="Name10" presStyleLbl="parChTrans1D2" presStyleIdx="1" presStyleCnt="3"/>
      <dgm:spPr/>
      <dgm:t>
        <a:bodyPr/>
        <a:lstStyle/>
        <a:p>
          <a:endParaRPr lang="el-GR"/>
        </a:p>
      </dgm:t>
    </dgm:pt>
    <dgm:pt modelId="{03D8E120-4B14-4DCC-B3C5-FC25394D6D7D}" type="pres">
      <dgm:prSet presAssocID="{9E4FADBA-9212-4271-BC47-F54AF93B7ECF}" presName="hierRoot2" presStyleCnt="0"/>
      <dgm:spPr/>
    </dgm:pt>
    <dgm:pt modelId="{F57EB4E7-1B3F-49F6-9D93-9451FAC09A40}" type="pres">
      <dgm:prSet presAssocID="{9E4FADBA-9212-4271-BC47-F54AF93B7ECF}" presName="composite2" presStyleCnt="0"/>
      <dgm:spPr/>
    </dgm:pt>
    <dgm:pt modelId="{D4CD11BE-7BA7-4943-B03E-50D86B6C159C}" type="pres">
      <dgm:prSet presAssocID="{9E4FADBA-9212-4271-BC47-F54AF93B7ECF}" presName="background2" presStyleLbl="node2" presStyleIdx="1" presStyleCnt="3"/>
      <dgm:spPr/>
    </dgm:pt>
    <dgm:pt modelId="{681CB392-00CC-49C6-B16A-56FF9BC67658}" type="pres">
      <dgm:prSet presAssocID="{9E4FADBA-9212-4271-BC47-F54AF93B7EC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7EEF511-06A4-47F4-8356-0BDBCF3996AA}" type="pres">
      <dgm:prSet presAssocID="{9E4FADBA-9212-4271-BC47-F54AF93B7ECF}" presName="hierChild3" presStyleCnt="0"/>
      <dgm:spPr/>
    </dgm:pt>
    <dgm:pt modelId="{1C0D7F7D-2C0E-4F02-BDE3-6C1AD921D55B}" type="pres">
      <dgm:prSet presAssocID="{3CE3C85F-70FB-45CF-A9D0-E278385E66E4}" presName="Name10" presStyleLbl="parChTrans1D2" presStyleIdx="2" presStyleCnt="3"/>
      <dgm:spPr/>
      <dgm:t>
        <a:bodyPr/>
        <a:lstStyle/>
        <a:p>
          <a:endParaRPr lang="el-GR"/>
        </a:p>
      </dgm:t>
    </dgm:pt>
    <dgm:pt modelId="{3231530E-47A9-4758-A63F-B0F8C16770F6}" type="pres">
      <dgm:prSet presAssocID="{A6B2036E-0889-49E7-8A99-DBDCB547FB05}" presName="hierRoot2" presStyleCnt="0"/>
      <dgm:spPr/>
    </dgm:pt>
    <dgm:pt modelId="{076E5912-43AC-4AF5-98B9-94660C42DE5F}" type="pres">
      <dgm:prSet presAssocID="{A6B2036E-0889-49E7-8A99-DBDCB547FB05}" presName="composite2" presStyleCnt="0"/>
      <dgm:spPr/>
    </dgm:pt>
    <dgm:pt modelId="{5616642A-4E25-4B28-AE96-5C1B05C932D0}" type="pres">
      <dgm:prSet presAssocID="{A6B2036E-0889-49E7-8A99-DBDCB547FB05}" presName="background2" presStyleLbl="node2" presStyleIdx="2" presStyleCnt="3"/>
      <dgm:spPr/>
    </dgm:pt>
    <dgm:pt modelId="{5D3AB621-A5DA-4A62-9327-B3FEC9EE4B08}" type="pres">
      <dgm:prSet presAssocID="{A6B2036E-0889-49E7-8A99-DBDCB547FB0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908067E-8E99-4ED8-9346-1BD4E87CD3F8}" type="pres">
      <dgm:prSet presAssocID="{A6B2036E-0889-49E7-8A99-DBDCB547FB05}" presName="hierChild3" presStyleCnt="0"/>
      <dgm:spPr/>
    </dgm:pt>
  </dgm:ptLst>
  <dgm:cxnLst>
    <dgm:cxn modelId="{FBDE1351-C781-4267-81E7-DC6BE4252AE9}" type="presOf" srcId="{3263F64F-6796-43A5-831F-E0E7512FB84C}" destId="{A346B610-790D-48AB-AEC2-AA992ACD54CB}" srcOrd="0" destOrd="0" presId="urn:microsoft.com/office/officeart/2005/8/layout/hierarchy1"/>
    <dgm:cxn modelId="{ACF2A262-12C0-4AA1-A2FA-163DFBF26B40}" srcId="{2C91A0C5-3365-42D4-82A7-147E8C600125}" destId="{9E4FADBA-9212-4271-BC47-F54AF93B7ECF}" srcOrd="1" destOrd="0" parTransId="{57DDA1C7-44C1-4573-8D0C-7A08029C2BDB}" sibTransId="{08D0156A-DC1D-4BB3-86C3-8E992EDBAA45}"/>
    <dgm:cxn modelId="{A1940CE5-F2D5-4B82-9A3E-0AF2ACA0B436}" type="presOf" srcId="{EB73F5F3-D2E2-4A2B-BC3F-8305C50A9452}" destId="{86BC406E-A465-48C1-A4EE-9DDA409A7B35}" srcOrd="0" destOrd="0" presId="urn:microsoft.com/office/officeart/2005/8/layout/hierarchy1"/>
    <dgm:cxn modelId="{2882CBFD-4446-4345-9275-B77E223A08AB}" type="presOf" srcId="{2C91A0C5-3365-42D4-82A7-147E8C600125}" destId="{A15A6E9D-A45A-46ED-9FC2-1988983CB8AA}" srcOrd="0" destOrd="0" presId="urn:microsoft.com/office/officeart/2005/8/layout/hierarchy1"/>
    <dgm:cxn modelId="{87F81479-7895-4925-B3BA-DF3063E9F6C2}" srcId="{EB73F5F3-D2E2-4A2B-BC3F-8305C50A9452}" destId="{2C91A0C5-3365-42D4-82A7-147E8C600125}" srcOrd="0" destOrd="0" parTransId="{8240CDA1-5B8F-4EFF-B8F2-EA8A3AE3AFE5}" sibTransId="{482CB123-62BA-4BA7-A538-812956A9B193}"/>
    <dgm:cxn modelId="{64364125-CEE6-4381-B40A-288E5B4A4465}" type="presOf" srcId="{57DDA1C7-44C1-4573-8D0C-7A08029C2BDB}" destId="{FC5B1FD4-A055-4394-B4EF-98299F9DFF61}" srcOrd="0" destOrd="0" presId="urn:microsoft.com/office/officeart/2005/8/layout/hierarchy1"/>
    <dgm:cxn modelId="{13431DBD-4BFD-4528-8BDC-59D71AAD31D5}" srcId="{2C91A0C5-3365-42D4-82A7-147E8C600125}" destId="{B24DAF38-5A88-445D-B188-BE820BA4694A}" srcOrd="0" destOrd="0" parTransId="{3263F64F-6796-43A5-831F-E0E7512FB84C}" sibTransId="{752F6E1B-F282-4444-9834-A24155B0BE70}"/>
    <dgm:cxn modelId="{190CC46F-577F-4885-BA81-79FF626DF50B}" srcId="{2C91A0C5-3365-42D4-82A7-147E8C600125}" destId="{A6B2036E-0889-49E7-8A99-DBDCB547FB05}" srcOrd="2" destOrd="0" parTransId="{3CE3C85F-70FB-45CF-A9D0-E278385E66E4}" sibTransId="{FF498026-890A-4E8F-83E7-2FF1F9BC281F}"/>
    <dgm:cxn modelId="{7F2FE72A-2BC6-4B60-BFF1-1C01FBB8CD33}" type="presOf" srcId="{A6B2036E-0889-49E7-8A99-DBDCB547FB05}" destId="{5D3AB621-A5DA-4A62-9327-B3FEC9EE4B08}" srcOrd="0" destOrd="0" presId="urn:microsoft.com/office/officeart/2005/8/layout/hierarchy1"/>
    <dgm:cxn modelId="{9A2D79BC-1006-4233-BFFE-02B16862AEAC}" type="presOf" srcId="{9E4FADBA-9212-4271-BC47-F54AF93B7ECF}" destId="{681CB392-00CC-49C6-B16A-56FF9BC67658}" srcOrd="0" destOrd="0" presId="urn:microsoft.com/office/officeart/2005/8/layout/hierarchy1"/>
    <dgm:cxn modelId="{16AEB70E-603A-4D21-9CB5-D9175F39A23B}" type="presOf" srcId="{3CE3C85F-70FB-45CF-A9D0-E278385E66E4}" destId="{1C0D7F7D-2C0E-4F02-BDE3-6C1AD921D55B}" srcOrd="0" destOrd="0" presId="urn:microsoft.com/office/officeart/2005/8/layout/hierarchy1"/>
    <dgm:cxn modelId="{00003FE6-E5C5-4EC2-8488-97D9B9A66CBA}" type="presOf" srcId="{B24DAF38-5A88-445D-B188-BE820BA4694A}" destId="{073F4F36-0F00-453F-9B4F-43EF02E8B591}" srcOrd="0" destOrd="0" presId="urn:microsoft.com/office/officeart/2005/8/layout/hierarchy1"/>
    <dgm:cxn modelId="{C7B2528D-5468-4796-8EC2-1C75CA661D1A}" type="presParOf" srcId="{86BC406E-A465-48C1-A4EE-9DDA409A7B35}" destId="{23FC1FC3-7400-4A66-9345-9B56287099FB}" srcOrd="0" destOrd="0" presId="urn:microsoft.com/office/officeart/2005/8/layout/hierarchy1"/>
    <dgm:cxn modelId="{BF582631-7756-4287-9756-7E49C945D33E}" type="presParOf" srcId="{23FC1FC3-7400-4A66-9345-9B56287099FB}" destId="{56BB1995-6E4A-4E0C-8AE0-AFA60EF5150A}" srcOrd="0" destOrd="0" presId="urn:microsoft.com/office/officeart/2005/8/layout/hierarchy1"/>
    <dgm:cxn modelId="{4B5F7F83-3E14-4A92-ADFE-C0F5493292B5}" type="presParOf" srcId="{56BB1995-6E4A-4E0C-8AE0-AFA60EF5150A}" destId="{9858FD82-A6E2-42D2-803B-B1FE628C3C39}" srcOrd="0" destOrd="0" presId="urn:microsoft.com/office/officeart/2005/8/layout/hierarchy1"/>
    <dgm:cxn modelId="{A8F33256-C00F-4B00-AE26-0B370BC97820}" type="presParOf" srcId="{56BB1995-6E4A-4E0C-8AE0-AFA60EF5150A}" destId="{A15A6E9D-A45A-46ED-9FC2-1988983CB8AA}" srcOrd="1" destOrd="0" presId="urn:microsoft.com/office/officeart/2005/8/layout/hierarchy1"/>
    <dgm:cxn modelId="{1B3B4E2F-A774-42D3-A11E-65A4C2420712}" type="presParOf" srcId="{23FC1FC3-7400-4A66-9345-9B56287099FB}" destId="{46D5ABEE-DC15-4E32-9571-830875874060}" srcOrd="1" destOrd="0" presId="urn:microsoft.com/office/officeart/2005/8/layout/hierarchy1"/>
    <dgm:cxn modelId="{FBC68D5F-480F-4A15-868C-1BD2EFAEB592}" type="presParOf" srcId="{46D5ABEE-DC15-4E32-9571-830875874060}" destId="{A346B610-790D-48AB-AEC2-AA992ACD54CB}" srcOrd="0" destOrd="0" presId="urn:microsoft.com/office/officeart/2005/8/layout/hierarchy1"/>
    <dgm:cxn modelId="{D252841D-78C5-4D25-A800-8F2BEE4F4519}" type="presParOf" srcId="{46D5ABEE-DC15-4E32-9571-830875874060}" destId="{0A736E37-D836-4925-B385-6D824933B139}" srcOrd="1" destOrd="0" presId="urn:microsoft.com/office/officeart/2005/8/layout/hierarchy1"/>
    <dgm:cxn modelId="{AF5D2365-EE1C-4C59-B904-79849E6A14F0}" type="presParOf" srcId="{0A736E37-D836-4925-B385-6D824933B139}" destId="{23EFFA51-311D-4460-BFC8-479E3A0AB36D}" srcOrd="0" destOrd="0" presId="urn:microsoft.com/office/officeart/2005/8/layout/hierarchy1"/>
    <dgm:cxn modelId="{E008617A-81B2-44D0-80D9-EA5BD69504DA}" type="presParOf" srcId="{23EFFA51-311D-4460-BFC8-479E3A0AB36D}" destId="{917ADC5A-777E-40F6-94DC-C2661090CF78}" srcOrd="0" destOrd="0" presId="urn:microsoft.com/office/officeart/2005/8/layout/hierarchy1"/>
    <dgm:cxn modelId="{3938840E-FF22-4DC1-8B34-37349F63AB97}" type="presParOf" srcId="{23EFFA51-311D-4460-BFC8-479E3A0AB36D}" destId="{073F4F36-0F00-453F-9B4F-43EF02E8B591}" srcOrd="1" destOrd="0" presId="urn:microsoft.com/office/officeart/2005/8/layout/hierarchy1"/>
    <dgm:cxn modelId="{26B23D98-6606-4CA5-B74E-E80229516AD6}" type="presParOf" srcId="{0A736E37-D836-4925-B385-6D824933B139}" destId="{9D5EAD5C-1286-4461-B514-33D7E63ED4E0}" srcOrd="1" destOrd="0" presId="urn:microsoft.com/office/officeart/2005/8/layout/hierarchy1"/>
    <dgm:cxn modelId="{190BD4DA-FF0F-4FDC-B1D0-0BE38385F8AA}" type="presParOf" srcId="{46D5ABEE-DC15-4E32-9571-830875874060}" destId="{FC5B1FD4-A055-4394-B4EF-98299F9DFF61}" srcOrd="2" destOrd="0" presId="urn:microsoft.com/office/officeart/2005/8/layout/hierarchy1"/>
    <dgm:cxn modelId="{6F5FD9C6-2634-4520-B602-B5416A76CD3A}" type="presParOf" srcId="{46D5ABEE-DC15-4E32-9571-830875874060}" destId="{03D8E120-4B14-4DCC-B3C5-FC25394D6D7D}" srcOrd="3" destOrd="0" presId="urn:microsoft.com/office/officeart/2005/8/layout/hierarchy1"/>
    <dgm:cxn modelId="{83F2B463-0198-4DD6-94FD-F7AC733FF5EC}" type="presParOf" srcId="{03D8E120-4B14-4DCC-B3C5-FC25394D6D7D}" destId="{F57EB4E7-1B3F-49F6-9D93-9451FAC09A40}" srcOrd="0" destOrd="0" presId="urn:microsoft.com/office/officeart/2005/8/layout/hierarchy1"/>
    <dgm:cxn modelId="{6FC03735-53CA-45B5-B9F6-EB44A16F06C0}" type="presParOf" srcId="{F57EB4E7-1B3F-49F6-9D93-9451FAC09A40}" destId="{D4CD11BE-7BA7-4943-B03E-50D86B6C159C}" srcOrd="0" destOrd="0" presId="urn:microsoft.com/office/officeart/2005/8/layout/hierarchy1"/>
    <dgm:cxn modelId="{2AB89AC0-2423-4C1A-A6C1-6CF856C82B56}" type="presParOf" srcId="{F57EB4E7-1B3F-49F6-9D93-9451FAC09A40}" destId="{681CB392-00CC-49C6-B16A-56FF9BC67658}" srcOrd="1" destOrd="0" presId="urn:microsoft.com/office/officeart/2005/8/layout/hierarchy1"/>
    <dgm:cxn modelId="{99219B0E-E014-439B-BD26-D67743A7A36B}" type="presParOf" srcId="{03D8E120-4B14-4DCC-B3C5-FC25394D6D7D}" destId="{37EEF511-06A4-47F4-8356-0BDBCF3996AA}" srcOrd="1" destOrd="0" presId="urn:microsoft.com/office/officeart/2005/8/layout/hierarchy1"/>
    <dgm:cxn modelId="{8163495A-B896-47D8-A359-C788A9A45791}" type="presParOf" srcId="{46D5ABEE-DC15-4E32-9571-830875874060}" destId="{1C0D7F7D-2C0E-4F02-BDE3-6C1AD921D55B}" srcOrd="4" destOrd="0" presId="urn:microsoft.com/office/officeart/2005/8/layout/hierarchy1"/>
    <dgm:cxn modelId="{89A36FB4-A2B1-4FA4-A6B9-9198C55B5E69}" type="presParOf" srcId="{46D5ABEE-DC15-4E32-9571-830875874060}" destId="{3231530E-47A9-4758-A63F-B0F8C16770F6}" srcOrd="5" destOrd="0" presId="urn:microsoft.com/office/officeart/2005/8/layout/hierarchy1"/>
    <dgm:cxn modelId="{0AAA1A9F-A0B9-4577-89BC-39BACD8E134C}" type="presParOf" srcId="{3231530E-47A9-4758-A63F-B0F8C16770F6}" destId="{076E5912-43AC-4AF5-98B9-94660C42DE5F}" srcOrd="0" destOrd="0" presId="urn:microsoft.com/office/officeart/2005/8/layout/hierarchy1"/>
    <dgm:cxn modelId="{DD83B016-B5E9-4F83-ABD9-BEAEC485E08E}" type="presParOf" srcId="{076E5912-43AC-4AF5-98B9-94660C42DE5F}" destId="{5616642A-4E25-4B28-AE96-5C1B05C932D0}" srcOrd="0" destOrd="0" presId="urn:microsoft.com/office/officeart/2005/8/layout/hierarchy1"/>
    <dgm:cxn modelId="{E41B4FF9-F2BB-4664-BD8A-51AF1F5C6796}" type="presParOf" srcId="{076E5912-43AC-4AF5-98B9-94660C42DE5F}" destId="{5D3AB621-A5DA-4A62-9327-B3FEC9EE4B08}" srcOrd="1" destOrd="0" presId="urn:microsoft.com/office/officeart/2005/8/layout/hierarchy1"/>
    <dgm:cxn modelId="{8D23F9DB-2387-4655-BB8B-908926A38A1C}" type="presParOf" srcId="{3231530E-47A9-4758-A63F-B0F8C16770F6}" destId="{C908067E-8E99-4ED8-9346-1BD4E87CD3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0D7F7D-2C0E-4F02-BDE3-6C1AD921D55B}">
      <dsp:nvSpPr>
        <dsp:cNvPr id="0" name=""/>
        <dsp:cNvSpPr/>
      </dsp:nvSpPr>
      <dsp:spPr>
        <a:xfrm>
          <a:off x="5076223" y="1658152"/>
          <a:ext cx="3191410" cy="759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16"/>
              </a:lnTo>
              <a:lnTo>
                <a:pt x="3191410" y="517516"/>
              </a:lnTo>
              <a:lnTo>
                <a:pt x="3191410" y="759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B1FD4-A055-4394-B4EF-98299F9DFF61}">
      <dsp:nvSpPr>
        <dsp:cNvPr id="0" name=""/>
        <dsp:cNvSpPr/>
      </dsp:nvSpPr>
      <dsp:spPr>
        <a:xfrm>
          <a:off x="5030503" y="1658152"/>
          <a:ext cx="91440" cy="759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B610-790D-48AB-AEC2-AA992ACD54CB}">
      <dsp:nvSpPr>
        <dsp:cNvPr id="0" name=""/>
        <dsp:cNvSpPr/>
      </dsp:nvSpPr>
      <dsp:spPr>
        <a:xfrm>
          <a:off x="1884813" y="1658152"/>
          <a:ext cx="3191410" cy="759410"/>
        </a:xfrm>
        <a:custGeom>
          <a:avLst/>
          <a:gdLst/>
          <a:ahLst/>
          <a:cxnLst/>
          <a:rect l="0" t="0" r="0" b="0"/>
          <a:pathLst>
            <a:path>
              <a:moveTo>
                <a:pt x="3191410" y="0"/>
              </a:moveTo>
              <a:lnTo>
                <a:pt x="3191410" y="517516"/>
              </a:lnTo>
              <a:lnTo>
                <a:pt x="0" y="517516"/>
              </a:lnTo>
              <a:lnTo>
                <a:pt x="0" y="759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8FD82-A6E2-42D2-803B-B1FE628C3C39}">
      <dsp:nvSpPr>
        <dsp:cNvPr id="0" name=""/>
        <dsp:cNvSpPr/>
      </dsp:nvSpPr>
      <dsp:spPr>
        <a:xfrm>
          <a:off x="3770646" y="70"/>
          <a:ext cx="2611153" cy="1658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5A6E9D-A45A-46ED-9FC2-1988983CB8AA}">
      <dsp:nvSpPr>
        <dsp:cNvPr id="0" name=""/>
        <dsp:cNvSpPr/>
      </dsp:nvSpPr>
      <dsp:spPr>
        <a:xfrm>
          <a:off x="4060774" y="275692"/>
          <a:ext cx="2611153" cy="1658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Μέσα προστασίας </a:t>
          </a:r>
          <a:r>
            <a:rPr lang="el-GR" sz="2400" b="0" i="0" kern="1200" dirty="0"/>
            <a:t>για τους χρήστες </a:t>
          </a:r>
          <a:r>
            <a:rPr lang="el-GR" sz="2400" b="0" i="0" kern="1200" dirty="0" err="1"/>
            <a:t>PlayStation</a:t>
          </a:r>
          <a:r>
            <a:rPr lang="en-US" sz="2400" kern="1200" dirty="0"/>
            <a:t> </a:t>
          </a:r>
          <a:r>
            <a:rPr lang="el-GR" sz="2400" kern="1200" dirty="0"/>
            <a:t>και τι αφορούν</a:t>
          </a:r>
          <a:r>
            <a:rPr lang="en-US" sz="2400" kern="1200" dirty="0"/>
            <a:t>:</a:t>
          </a:r>
        </a:p>
      </dsp:txBody>
      <dsp:txXfrm>
        <a:off x="4060774" y="275692"/>
        <a:ext cx="2611153" cy="1658082"/>
      </dsp:txXfrm>
    </dsp:sp>
    <dsp:sp modelId="{917ADC5A-777E-40F6-94DC-C2661090CF78}">
      <dsp:nvSpPr>
        <dsp:cNvPr id="0" name=""/>
        <dsp:cNvSpPr/>
      </dsp:nvSpPr>
      <dsp:spPr>
        <a:xfrm>
          <a:off x="579236" y="2417563"/>
          <a:ext cx="2611153" cy="1658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3F4F36-0F00-453F-9B4F-43EF02E8B591}">
      <dsp:nvSpPr>
        <dsp:cNvPr id="0" name=""/>
        <dsp:cNvSpPr/>
      </dsp:nvSpPr>
      <dsp:spPr>
        <a:xfrm>
          <a:off x="869364" y="2693185"/>
          <a:ext cx="2611153" cy="1658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/>
            <a:t>Ασφάλεια</a:t>
          </a:r>
          <a:r>
            <a:rPr lang="en-US" sz="2400" b="0" i="0" kern="1200"/>
            <a:t> </a:t>
          </a:r>
          <a:r>
            <a:rPr lang="el-GR" sz="2400" kern="1200"/>
            <a:t>του</a:t>
          </a:r>
          <a:r>
            <a:rPr lang="el-GR" sz="2400" b="0" i="0" kern="1200"/>
            <a:t> λογαριασμού </a:t>
          </a:r>
          <a:endParaRPr lang="en-US" sz="2400" kern="1200"/>
        </a:p>
      </dsp:txBody>
      <dsp:txXfrm>
        <a:off x="869364" y="2693185"/>
        <a:ext cx="2611153" cy="1658082"/>
      </dsp:txXfrm>
    </dsp:sp>
    <dsp:sp modelId="{D4CD11BE-7BA7-4943-B03E-50D86B6C159C}">
      <dsp:nvSpPr>
        <dsp:cNvPr id="0" name=""/>
        <dsp:cNvSpPr/>
      </dsp:nvSpPr>
      <dsp:spPr>
        <a:xfrm>
          <a:off x="3770646" y="2417563"/>
          <a:ext cx="2611153" cy="1658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1CB392-00CC-49C6-B16A-56FF9BC67658}">
      <dsp:nvSpPr>
        <dsp:cNvPr id="0" name=""/>
        <dsp:cNvSpPr/>
      </dsp:nvSpPr>
      <dsp:spPr>
        <a:xfrm>
          <a:off x="4060774" y="2693185"/>
          <a:ext cx="2611153" cy="1658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/>
            <a:t>Παρακολούθηση χρόνου παιχνιδιού</a:t>
          </a:r>
          <a:endParaRPr lang="en-US" sz="2400" kern="1200" dirty="0"/>
        </a:p>
      </dsp:txBody>
      <dsp:txXfrm>
        <a:off x="4060774" y="2693185"/>
        <a:ext cx="2611153" cy="1658082"/>
      </dsp:txXfrm>
    </dsp:sp>
    <dsp:sp modelId="{5616642A-4E25-4B28-AE96-5C1B05C932D0}">
      <dsp:nvSpPr>
        <dsp:cNvPr id="0" name=""/>
        <dsp:cNvSpPr/>
      </dsp:nvSpPr>
      <dsp:spPr>
        <a:xfrm>
          <a:off x="6962056" y="2417563"/>
          <a:ext cx="2611153" cy="1658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3AB621-A5DA-4A62-9327-B3FEC9EE4B08}">
      <dsp:nvSpPr>
        <dsp:cNvPr id="0" name=""/>
        <dsp:cNvSpPr/>
      </dsp:nvSpPr>
      <dsp:spPr>
        <a:xfrm>
          <a:off x="7252184" y="2693185"/>
          <a:ext cx="2611153" cy="1658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0" i="0" kern="1200" dirty="0"/>
            <a:t>Προστασία από ανεπιθύμητο περιεχόμενο. </a:t>
          </a:r>
          <a:endParaRPr lang="en-US" sz="2400" kern="1200" dirty="0"/>
        </a:p>
      </dsp:txBody>
      <dsp:txXfrm>
        <a:off x="7252184" y="2693185"/>
        <a:ext cx="2611153" cy="1658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pPr/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pPr/>
              <a:t>1/29/2024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=""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="" xmlns:a16="http://schemas.microsoft.com/office/drawing/2014/main" id="{29BC77CB-35B7-8713-723F-4FBFD75F5F58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  <a:endParaRPr lang="el-GR" sz="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10687" y="2968367"/>
            <a:ext cx="4749753" cy="921266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Γονικός Έλεγχος</a:t>
            </a:r>
            <a:br>
              <a:rPr lang="el-GR" sz="3200" dirty="0"/>
            </a:br>
            <a:r>
              <a:rPr lang="el-GR" sz="3200" dirty="0"/>
              <a:t>στο διαδίκτυο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l-GR" dirty="0" err="1"/>
              <a:t>ργαλεία</a:t>
            </a:r>
            <a:r>
              <a:rPr lang="el-GR" dirty="0"/>
              <a:t> και λειτουργίες</a:t>
            </a:r>
            <a:endParaRPr lang="ru-RU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="" xmlns:a16="http://schemas.microsoft.com/office/drawing/2014/main" id="{232EFD21-3244-4C18-1038-F8A877CDA00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7028" r="1702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Γονικός Έλεγχος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Τι είναι και ποιες οι λειτουργίες του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Ορισμός συγκεκριμένων χρονικών ορίων για χρήση από το παιδί. </a:t>
            </a:r>
          </a:p>
          <a:p>
            <a:r>
              <a:rPr lang="el-GR" sz="2000" dirty="0"/>
              <a:t>Έλεγχος αποκλεισμός σελίδων ή παιχνιδιών στα οποία μπορεί να έχει πρόσβαση το παιδί. </a:t>
            </a:r>
          </a:p>
          <a:p>
            <a:r>
              <a:rPr lang="el-GR" sz="2000" dirty="0"/>
              <a:t>Αποτροπή από την χρήση συγκεκριμένων προγραμμάτων.</a:t>
            </a:r>
          </a:p>
          <a:p>
            <a:r>
              <a:rPr lang="el-GR" sz="2000" dirty="0"/>
              <a:t>Διαχείριση και περιορισμός των αναζητήσεων που θα γίνουν από το παιδί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group of kids looking at their phones&#10;&#10;Description automatically generated">
            <a:extLst>
              <a:ext uri="{FF2B5EF4-FFF2-40B4-BE49-F238E27FC236}">
                <a16:creationId xmlns="" xmlns:a16="http://schemas.microsoft.com/office/drawing/2014/main" id="{FAA03CE3-C652-8294-2456-4AC5CE28D3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695" r="2169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D8351D-9C47-6A13-B052-A341D55A0601}"/>
              </a:ext>
            </a:extLst>
          </p:cNvPr>
          <p:cNvSpPr txBox="1"/>
          <p:nvPr/>
        </p:nvSpPr>
        <p:spPr>
          <a:xfrm>
            <a:off x="221036" y="602940"/>
            <a:ext cx="11624153" cy="625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Παρακάτω, θα εμβαθύνουμε σε ορισμένα δωρεάν λογισμικά και εργαλεία που μπορούν να συμβάλλουν στην προστασία των παιδιών από το διαδίκτυο:</a:t>
            </a:r>
          </a:p>
          <a:p>
            <a:pPr algn="l"/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l-GR" b="1" i="0" dirty="0" err="1">
                <a:solidFill>
                  <a:srgbClr val="374151"/>
                </a:solidFill>
                <a:effectLst/>
                <a:latin typeface="Söhne"/>
              </a:rPr>
              <a:t>Qustodio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 (Δωρεάν Έκδοση Διαθέσιμη):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Το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Qustodio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προσφέρει μια πολυάριθμη πλατφόρμα παρακολούθησης και ελέγχου γονικής επίβλεψης. Μπορείτε να παρακολουθείτε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τον χρόνο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που τα παιδιά σας δαπανούν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online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να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 φιλτράρετε ανεπιθύμητο περιεχόμενο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και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να λαμβάνετε ειδοποιήσεις για τις δραστηριότητές τους.</a:t>
            </a:r>
          </a:p>
          <a:p>
            <a:pPr algn="l">
              <a:buFont typeface="+mj-lt"/>
              <a:buAutoNum type="arabicPeriod"/>
            </a:pPr>
            <a:endParaRPr lang="el-GR" b="0" i="0" u="sng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K9 Web Protection: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Πρόκειται για ένα δωρεάν λογισμικό φιλτραρίσματος περιεχομένου που επιτρέπει στους γονείς να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περιορίζουν την πρόσβαση σε κατηγορίες </a:t>
            </a:r>
            <a:r>
              <a:rPr lang="el-GR" b="0" i="0" u="sng" dirty="0" err="1">
                <a:solidFill>
                  <a:srgbClr val="374151"/>
                </a:solidFill>
                <a:effectLst/>
                <a:latin typeface="Söhne"/>
              </a:rPr>
              <a:t>ιστότοπων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παρέχοντας έτσι μια προστατευμένη πλοήγηση στο διαδίκτυο.</a:t>
            </a:r>
          </a:p>
          <a:p>
            <a:pPr algn="l">
              <a:buFont typeface="+mj-lt"/>
              <a:buAutoNum type="arabicPeriod"/>
            </a:pP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l-GR" b="1" i="0" dirty="0" err="1">
                <a:solidFill>
                  <a:srgbClr val="374151"/>
                </a:solidFill>
                <a:effectLst/>
                <a:latin typeface="Söhne"/>
              </a:rPr>
              <a:t>KidLogger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Αυτό το δωρεάν λογισμικό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καταγράφει τις δραστηριότητες των παιδιών στον υπολογιστή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συμπεριλαμβανομένων των επισκεπτόμενων ιστοσελίδων και των χρησιμοποιούμενων εφαρμογών.</a:t>
            </a:r>
          </a:p>
          <a:p>
            <a:pPr algn="l">
              <a:buFont typeface="+mj-lt"/>
              <a:buAutoNum type="arabicPeriod"/>
            </a:pP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l-GR" b="1" i="0" dirty="0" err="1">
                <a:solidFill>
                  <a:srgbClr val="374151"/>
                </a:solidFill>
                <a:effectLst/>
                <a:latin typeface="Söhne"/>
              </a:rPr>
              <a:t>OpenDNS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1" i="0" dirty="0" err="1">
                <a:solidFill>
                  <a:srgbClr val="374151"/>
                </a:solidFill>
                <a:effectLst/>
                <a:latin typeface="Söhne"/>
              </a:rPr>
              <a:t>FamilyShield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Παρέχει μια δωρεάν υπηρεσία φιλτραρίσματος DNS που μπορεί να βοηθήσει στον περιορισμό της πρόσβασης σε ανεπιθύμητο περιεχόμενο.</a:t>
            </a:r>
          </a:p>
          <a:p>
            <a:pPr algn="l">
              <a:buFont typeface="+mj-lt"/>
              <a:buAutoNum type="arabicPeriod"/>
            </a:pP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l-GR" b="1" i="0" dirty="0" err="1">
                <a:solidFill>
                  <a:srgbClr val="374151"/>
                </a:solidFill>
                <a:effectLst/>
                <a:latin typeface="Söhne"/>
              </a:rPr>
              <a:t>Google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1" i="0" dirty="0" err="1">
                <a:solidFill>
                  <a:srgbClr val="374151"/>
                </a:solidFill>
                <a:effectLst/>
                <a:latin typeface="Söhne"/>
              </a:rPr>
              <a:t>Family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1" i="0" dirty="0" err="1">
                <a:solidFill>
                  <a:srgbClr val="374151"/>
                </a:solidFill>
                <a:effectLst/>
                <a:latin typeface="Söhne"/>
              </a:rPr>
              <a:t>Link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Αν και δεν είναι εντελώς δωρεάν, το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Google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Family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Link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προσφέρει βασική δωρεάν έκδοση. Αυτό το εργαλείο επιτρέπει στους γονείς να παρακολουθούν και να διαχειρίζονται τις ψηφιακές δραστηριότητες των παιδιών τους, συμπεριλαμβανομένου του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χρόνου οθόνης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των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εφαρμογών και των ιστοσελίδων.</a:t>
            </a:r>
          </a:p>
        </p:txBody>
      </p:sp>
    </p:spTree>
    <p:extLst>
      <p:ext uri="{BB962C8B-B14F-4D97-AF65-F5344CB8AC3E}">
        <p14:creationId xmlns="" xmlns:p14="http://schemas.microsoft.com/office/powerpoint/2010/main" val="413896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450EB-07E4-30BD-C7E6-06077D33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station</a:t>
            </a:r>
            <a:endParaRPr lang="el-GR" dirty="0"/>
          </a:p>
        </p:txBody>
      </p:sp>
      <p:pic>
        <p:nvPicPr>
          <p:cNvPr id="6" name="Picture Placeholder 5" descr="A person playing video games&#10;&#10;Description automatically generated">
            <a:extLst>
              <a:ext uri="{FF2B5EF4-FFF2-40B4-BE49-F238E27FC236}">
                <a16:creationId xmlns="" xmlns:a16="http://schemas.microsoft.com/office/drawing/2014/main" id="{81F4DE15-0E02-5158-7C77-DF7175536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038" b="21038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14A2BC-E2F8-F8D4-9F17-819917F18E9F}"/>
              </a:ext>
            </a:extLst>
          </p:cNvPr>
          <p:cNvSpPr txBox="1"/>
          <p:nvPr/>
        </p:nvSpPr>
        <p:spPr>
          <a:xfrm rot="726896">
            <a:off x="8868828" y="4155174"/>
            <a:ext cx="341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Μέσα προστασίας</a:t>
            </a:r>
          </a:p>
        </p:txBody>
      </p:sp>
    </p:spTree>
    <p:extLst>
      <p:ext uri="{BB962C8B-B14F-4D97-AF65-F5344CB8AC3E}">
        <p14:creationId xmlns="" xmlns:p14="http://schemas.microsoft.com/office/powerpoint/2010/main" val="422876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3EF8A7-77F9-8BEA-C5DA-617D9F73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="" xmlns:a16="http://schemas.microsoft.com/office/drawing/2014/main" id="{F5A1DBB1-170E-B94E-A122-D2EE9E42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>
            <a:normAutofit/>
          </a:bodyPr>
          <a:lstStyle/>
          <a:p>
            <a:r>
              <a:rPr lang="el-GR" sz="3600" dirty="0"/>
              <a:t>Μέσα Προστασίας</a:t>
            </a:r>
            <a:endParaRPr lang="en-US" sz="3600" dirty="0"/>
          </a:p>
        </p:txBody>
      </p:sp>
      <p:graphicFrame>
        <p:nvGraphicFramePr>
          <p:cNvPr id="13" name="TextBox 7">
            <a:extLst>
              <a:ext uri="{FF2B5EF4-FFF2-40B4-BE49-F238E27FC236}">
                <a16:creationId xmlns="" xmlns:a16="http://schemas.microsoft.com/office/drawing/2014/main" id="{8336E980-12A4-5D15-DC73-8B71EBCF485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93843668"/>
              </p:ext>
            </p:extLst>
          </p:nvPr>
        </p:nvGraphicFramePr>
        <p:xfrm>
          <a:off x="911225" y="1825625"/>
          <a:ext cx="10442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2133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29F16A-3E11-A9E5-6A51-4FF1FD35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0B4DCD-91B5-DE1C-1C62-51445F516DD0}"/>
              </a:ext>
            </a:extLst>
          </p:cNvPr>
          <p:cNvSpPr txBox="1"/>
          <p:nvPr/>
        </p:nvSpPr>
        <p:spPr>
          <a:xfrm>
            <a:off x="723839" y="0"/>
            <a:ext cx="1043990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/>
            </a:r>
            <a:br>
              <a:rPr lang="el-GR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Εδώ είναι μερικά παραδείγματα για το πώς μπορείτε να ρυθμίσετε ορισμένες από τις παραπάνω λειτουργίες:</a:t>
            </a:r>
          </a:p>
          <a:p>
            <a:pPr algn="l">
              <a:buFont typeface="+mj-lt"/>
              <a:buAutoNum type="arabicPeriod"/>
            </a:pP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Δημιουργία Δυνατού Κωδικού Πρόσβασης:</a:t>
            </a: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Επιλέξτε έναν κωδικό που περιλαμβάνει γράμματα (κεφαλαία και πεζά), αριθμούς και ειδικούς χαρακτήρες.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Αποφύγετε προφανείς επιλογές, όπως τα προσωνύμια ή εύκολα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μαντεύσιμα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στοιχεία.</a:t>
            </a:r>
          </a:p>
          <a:p>
            <a:pPr algn="l">
              <a:buFont typeface="+mj-lt"/>
              <a:buAutoNum type="arabicPeriod"/>
            </a:pP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Ενεργοποίηση Διπλού Ελέγχου (2FA):</a:t>
            </a: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Συνδέστε τον λογαριασμό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PlayStation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σας με μια εφαρμογή 2FA ή με SMS ειδοποιήσεις.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Η 2FA απαιτεί έναν επιπλέον κωδικό που στέλνεται στο κινητό σας τηλέφωνο για επιπλέον ασφάλεια.</a:t>
            </a:r>
          </a:p>
          <a:p>
            <a:pPr algn="l">
              <a:buFont typeface="+mj-lt"/>
              <a:buAutoNum type="arabicPeriod"/>
            </a:pP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Ρύθμιση Περιορισμών Χρόνου Παιχνιδιού:</a:t>
            </a: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Εάν έχετε παιδιά, χρησιμοποιήστε τις λειτουργίες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οικογενειακού λογαριασμού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για να ορίσετε </a:t>
            </a:r>
            <a:r>
              <a:rPr lang="el-GR" b="0" i="0" u="sng" dirty="0">
                <a:solidFill>
                  <a:srgbClr val="374151"/>
                </a:solidFill>
                <a:effectLst/>
                <a:latin typeface="Söhne"/>
              </a:rPr>
              <a:t>περιορισμούς στον χρόνο παιχνιδιού.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Καθορίστε καθημερινά ή εβδομαδιαία χρονικά όρια για τη χρήση του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PlayStation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Προσαρμογή Ρυθμίσεων Απορρήτου και Ασφάλειας:</a:t>
            </a: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Πηγαίνετε στις ρυθμίσεις του λογαριασμού σας στο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PlayStation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και ελέγξτε τις ρυθμίσεις ασφαλείας και απορρήτου.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Επιλέξτε ποια πληροφορία μοιράζεστε δημόσια και ποια είναι ιδιωτική.</a:t>
            </a:r>
          </a:p>
          <a:p>
            <a:pPr algn="l">
              <a:buFont typeface="+mj-lt"/>
              <a:buAutoNum type="arabicPeriod"/>
            </a:pP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Ενημέρωση Λογισμικού:</a:t>
            </a: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Βεβαιωθείτε ότι το λογισμικό του συστήματός σας και οι εφαρμογές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PlayStation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είναι πάντα ενημερωμένες για την τελευταία έκδοση.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Οι ενημερώσεις περιλαμβάνουν συχνά βελτιώσεις στην ασφάλεια</a:t>
            </a:r>
          </a:p>
        </p:txBody>
      </p:sp>
    </p:spTree>
    <p:extLst>
      <p:ext uri="{BB962C8B-B14F-4D97-AF65-F5344CB8AC3E}">
        <p14:creationId xmlns="" xmlns:p14="http://schemas.microsoft.com/office/powerpoint/2010/main" val="240291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CA15E-4C83-8BDA-65D6-793F08E0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179" y="674177"/>
            <a:ext cx="3968496" cy="832104"/>
          </a:xfrm>
        </p:spPr>
        <p:txBody>
          <a:bodyPr>
            <a:normAutofit/>
          </a:bodyPr>
          <a:lstStyle/>
          <a:p>
            <a:r>
              <a:rPr lang="el-GR" sz="4000" dirty="0"/>
              <a:t>   ΣΗΜΑΝΤΙΚΟ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010640-D867-4517-2442-40F6A741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72F3E8-462A-0EE8-8B20-910020D2A3A3}"/>
              </a:ext>
            </a:extLst>
          </p:cNvPr>
          <p:cNvSpPr txBox="1"/>
          <p:nvPr/>
        </p:nvSpPr>
        <p:spPr>
          <a:xfrm>
            <a:off x="1161746" y="2151727"/>
            <a:ext cx="111419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0" i="0" dirty="0">
                <a:solidFill>
                  <a:srgbClr val="374151"/>
                </a:solidFill>
                <a:effectLst/>
                <a:latin typeface="Söhne"/>
              </a:rPr>
              <a:t>Είναι σημαντικό να σημειωθεί ότι κανένα εργαλείο δεν είναι 100% ασφαλές, και η καλύτερη πρακτική είναι η συνεργασία με τα παιδιά και η ενίσχυση των ψηφιακών τους δεξιοτήτων. Επιπλέον, η συνεχής ενημέρωση των γονέων σχετικά με τις τελευταίες τάσεις και απειλές στο διαδίκτυο είναι ουσιώδης.</a:t>
            </a:r>
            <a:endParaRPr lang="el-GR" sz="3200" dirty="0"/>
          </a:p>
        </p:txBody>
      </p:sp>
    </p:spTree>
    <p:extLst>
      <p:ext uri="{BB962C8B-B14F-4D97-AF65-F5344CB8AC3E}">
        <p14:creationId xmlns="" xmlns:p14="http://schemas.microsoft.com/office/powerpoint/2010/main" val="12222422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8" name="Picture Placeholder 7" descr="A child playing with a ball&#10;&#10;Description automatically generated">
            <a:extLst>
              <a:ext uri="{FF2B5EF4-FFF2-40B4-BE49-F238E27FC236}">
                <a16:creationId xmlns="" xmlns:a16="http://schemas.microsoft.com/office/drawing/2014/main" id="{938F6CC2-7C61-8126-B3E2-0B1BED8108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706" r="11706"/>
          <a:stretch>
            <a:fillRect/>
          </a:stretch>
        </p:blipFill>
        <p:spPr/>
      </p:pic>
      <p:sp>
        <p:nvSpPr>
          <p:cNvPr id="5" name="4 - Θέση κειμένου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l-GR" dirty="0" smtClean="0"/>
              <a:t>Σερφάρω με ασφάλεια…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1</TotalTime>
  <Words>337</Words>
  <Application>Microsoft Office PowerPoint</Application>
  <PresentationFormat>Προσαρμογή</PresentationFormat>
  <Paragraphs>51</Paragraphs>
  <Slides>8</Slides>
  <Notes>0</Notes>
  <HiddenSlides>1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Office Theme</vt:lpstr>
      <vt:lpstr>Γονικός Έλεγχος στο διαδίκτυο</vt:lpstr>
      <vt:lpstr>Γονικός Έλεγχος</vt:lpstr>
      <vt:lpstr>Διαφάνεια 3</vt:lpstr>
      <vt:lpstr>Play station</vt:lpstr>
      <vt:lpstr>Μέσα Προστασίας</vt:lpstr>
      <vt:lpstr>Διαφάνεια 6</vt:lpstr>
      <vt:lpstr>   ΣΗΜΑΝΤΙΚΟ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Γονικός Έλεγχος στο διαδίκτυο</dc:title>
  <dc:creator>Haris Karypidis, Vodafone</dc:creator>
  <cp:lastModifiedBy>user</cp:lastModifiedBy>
  <cp:revision>3</cp:revision>
  <dcterms:created xsi:type="dcterms:W3CDTF">2024-01-28T13:22:09Z</dcterms:created>
  <dcterms:modified xsi:type="dcterms:W3CDTF">2024-01-29T16:38:18Z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59f705-2ba0-454b-9cfc-6ce5bcaac040_Enabled">
    <vt:lpwstr>true</vt:lpwstr>
  </property>
  <property fmtid="{D5CDD505-2E9C-101B-9397-08002B2CF9AE}" pid="3" name="MSIP_Label_0359f705-2ba0-454b-9cfc-6ce5bcaac040_SetDate">
    <vt:lpwstr>2024-01-28T14:00:17Z</vt:lpwstr>
  </property>
  <property fmtid="{D5CDD505-2E9C-101B-9397-08002B2CF9AE}" pid="4" name="MSIP_Label_0359f705-2ba0-454b-9cfc-6ce5bcaac040_Method">
    <vt:lpwstr>Standard</vt:lpwstr>
  </property>
  <property fmtid="{D5CDD505-2E9C-101B-9397-08002B2CF9AE}" pid="5" name="MSIP_Label_0359f705-2ba0-454b-9cfc-6ce5bcaac040_Name">
    <vt:lpwstr>0359f705-2ba0-454b-9cfc-6ce5bcaac040</vt:lpwstr>
  </property>
  <property fmtid="{D5CDD505-2E9C-101B-9397-08002B2CF9AE}" pid="6" name="MSIP_Label_0359f705-2ba0-454b-9cfc-6ce5bcaac040_SiteId">
    <vt:lpwstr>68283f3b-8487-4c86-adb3-a5228f18b893</vt:lpwstr>
  </property>
  <property fmtid="{D5CDD505-2E9C-101B-9397-08002B2CF9AE}" pid="7" name="MSIP_Label_0359f705-2ba0-454b-9cfc-6ce5bcaac040_ActionId">
    <vt:lpwstr>b925e2c0-684b-408a-821b-448cea024795</vt:lpwstr>
  </property>
  <property fmtid="{D5CDD505-2E9C-101B-9397-08002B2CF9AE}" pid="8" name="MSIP_Label_0359f705-2ba0-454b-9cfc-6ce5bcaac040_ContentBits">
    <vt:lpwstr>2</vt:lpwstr>
  </property>
</Properties>
</file>