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ngesInfos/changesInfo1.xml" ContentType="application/vnd.ms-powerpoint.changesinfo+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1" r:id="rId4"/>
    <p:sldId id="393" r:id="rId5"/>
    <p:sldId id="384" r:id="rId6"/>
    <p:sldId id="386" r:id="rId7"/>
    <p:sldId id="290" r:id="rId8"/>
    <p:sldId id="401" r:id="rId9"/>
    <p:sldId id="402" r:id="rId10"/>
    <p:sldId id="392" r:id="rId11"/>
    <p:sldId id="283" r:id="rId12"/>
    <p:sldId id="296" r:id="rId13"/>
    <p:sldId id="391" r:id="rId14"/>
    <p:sldId id="303" r:id="rId15"/>
    <p:sldId id="304" r:id="rId16"/>
    <p:sldId id="388" r:id="rId17"/>
    <p:sldId id="389" r:id="rId18"/>
    <p:sldId id="284" r:id="rId19"/>
    <p:sldId id="390" r:id="rId20"/>
    <p:sldId id="307" r:id="rId21"/>
    <p:sldId id="310" r:id="rId22"/>
    <p:sldId id="285" r:id="rId23"/>
    <p:sldId id="411" r:id="rId24"/>
    <p:sldId id="286" r:id="rId25"/>
    <p:sldId id="397" r:id="rId26"/>
    <p:sldId id="394" r:id="rId27"/>
    <p:sldId id="287" r:id="rId28"/>
    <p:sldId id="331" r:id="rId29"/>
    <p:sldId id="399" r:id="rId30"/>
    <p:sldId id="395" r:id="rId31"/>
    <p:sldId id="396" r:id="rId32"/>
    <p:sldId id="370" r:id="rId33"/>
    <p:sldId id="413" r:id="rId34"/>
    <p:sldId id="414" r:id="rId35"/>
    <p:sldId id="288" r:id="rId36"/>
    <p:sldId id="324" r:id="rId37"/>
    <p:sldId id="398" r:id="rId38"/>
    <p:sldId id="400" r:id="rId39"/>
    <p:sldId id="412" r:id="rId40"/>
    <p:sldId id="334" r:id="rId41"/>
    <p:sldId id="407" r:id="rId42"/>
    <p:sldId id="408" r:id="rId43"/>
    <p:sldId id="406" r:id="rId44"/>
    <p:sldId id="363" r:id="rId45"/>
    <p:sldId id="351" r:id="rId46"/>
    <p:sldId id="416" r:id="rId47"/>
    <p:sldId id="422" r:id="rId48"/>
    <p:sldId id="417" r:id="rId49"/>
    <p:sldId id="385" r:id="rId50"/>
    <p:sldId id="289" r:id="rId51"/>
    <p:sldId id="418" r:id="rId52"/>
    <p:sldId id="377" r:id="rId53"/>
    <p:sldId id="381" r:id="rId54"/>
    <p:sldId id="382" r:id="rId55"/>
    <p:sldId id="404" r:id="rId56"/>
    <p:sldId id="409" r:id="rId57"/>
    <p:sldId id="349" r:id="rId58"/>
    <p:sldId id="410" r:id="rId59"/>
    <p:sldId id="403" r:id="rId60"/>
    <p:sldId id="405" r:id="rId61"/>
    <p:sldId id="421" r:id="rId62"/>
    <p:sldId id="419" r:id="rId63"/>
    <p:sldId id="415" r:id="rId64"/>
    <p:sldId id="424" r:id="rId65"/>
    <p:sldId id="420" r:id="rId66"/>
    <p:sldId id="423" r:id="rId67"/>
    <p:sldId id="425" r:id="rId68"/>
    <p:sldId id="426" r:id="rId69"/>
    <p:sldId id="378" r:id="rId70"/>
    <p:sldId id="379" r:id="rId71"/>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6BF11"/>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20000" autoAdjust="0"/>
    <p:restoredTop sz="99871" autoAdjust="0"/>
  </p:normalViewPr>
  <p:slideViewPr>
    <p:cSldViewPr snapToGrid="0">
      <p:cViewPr>
        <p:scale>
          <a:sx n="57" d="100"/>
          <a:sy n="57" d="100"/>
        </p:scale>
        <p:origin x="-152" y="-288"/>
      </p:cViewPr>
      <p:guideLst>
        <p:guide orient="horz" pos="2160"/>
        <p:guide pos="3840"/>
      </p:guideLst>
    </p:cSldViewPr>
  </p:slideViewPr>
  <p:notesTextViewPr>
    <p:cViewPr>
      <p:scale>
        <a:sx n="1" d="1"/>
        <a:sy n="1" d="1"/>
      </p:scale>
      <p:origin x="0" y="0"/>
    </p:cViewPr>
  </p:notesTextViewPr>
  <p:sorterViewPr>
    <p:cViewPr>
      <p:scale>
        <a:sx n="60" d="100"/>
        <a:sy n="60" d="100"/>
      </p:scale>
      <p:origin x="0" y="3008"/>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microsoft.com/office/2016/11/relationships/changesInfo" Target="changesInfos/changesInfo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oteini Tsirli" userId="3507dcbc10734ce8" providerId="LiveId" clId="{58F8A463-2CB5-4B46-A604-4995D3208C33}"/>
    <pc:docChg chg="modSld">
      <pc:chgData name="Foteini Tsirli" userId="3507dcbc10734ce8" providerId="LiveId" clId="{58F8A463-2CB5-4B46-A604-4995D3208C33}" dt="2023-03-12T18:03:53.139" v="2" actId="1076"/>
      <pc:docMkLst>
        <pc:docMk/>
      </pc:docMkLst>
      <pc:sldChg chg="addSp modSp mod">
        <pc:chgData name="Foteini Tsirli" userId="3507dcbc10734ce8" providerId="LiveId" clId="{58F8A463-2CB5-4B46-A604-4995D3208C33}" dt="2023-03-12T18:03:53.139" v="2" actId="1076"/>
        <pc:sldMkLst>
          <pc:docMk/>
          <pc:sldMk cId="2181859228" sldId="261"/>
        </pc:sldMkLst>
        <pc:picChg chg="add mod">
          <ac:chgData name="Foteini Tsirli" userId="3507dcbc10734ce8" providerId="LiveId" clId="{58F8A463-2CB5-4B46-A604-4995D3208C33}" dt="2023-03-12T18:03:53.139" v="2" actId="1076"/>
          <ac:picMkLst>
            <pc:docMk/>
            <pc:sldMk cId="2181859228" sldId="261"/>
            <ac:picMk id="4" creationId="{2C99A56F-CD17-33BC-A2B8-8DA5E55E4A2E}"/>
          </ac:picMkLst>
        </pc:picChg>
      </pc:sldChg>
    </pc:docChg>
  </pc:docChgLst>
  <pc:docChgLst>
    <pc:chgData name="Foteini Tsirli" userId="3507dcbc10734ce8" providerId="LiveId" clId="{39A5853D-3EF0-4A30-9F92-C9A9A8D94084}"/>
    <pc:docChg chg="undo custSel delSld modSld">
      <pc:chgData name="Foteini Tsirli" userId="3507dcbc10734ce8" providerId="LiveId" clId="{39A5853D-3EF0-4A30-9F92-C9A9A8D94084}" dt="2023-03-12T18:24:28.749" v="232" actId="47"/>
      <pc:docMkLst>
        <pc:docMk/>
      </pc:docMkLst>
      <pc:sldChg chg="addSp delSp modSp mod">
        <pc:chgData name="Foteini Tsirli" userId="3507dcbc10734ce8" providerId="LiveId" clId="{39A5853D-3EF0-4A30-9F92-C9A9A8D94084}" dt="2023-03-12T18:19:39.344" v="199" actId="14100"/>
        <pc:sldMkLst>
          <pc:docMk/>
          <pc:sldMk cId="2181859228" sldId="261"/>
        </pc:sldMkLst>
        <pc:spChg chg="mod">
          <ac:chgData name="Foteini Tsirli" userId="3507dcbc10734ce8" providerId="LiveId" clId="{39A5853D-3EF0-4A30-9F92-C9A9A8D94084}" dt="2023-03-12T18:11:43.134" v="3"/>
          <ac:spMkLst>
            <pc:docMk/>
            <pc:sldMk cId="2181859228" sldId="261"/>
            <ac:spMk id="2" creationId="{2EC1198B-460D-257C-08EA-B9E651738378}"/>
          </ac:spMkLst>
        </pc:spChg>
        <pc:spChg chg="add del mod">
          <ac:chgData name="Foteini Tsirli" userId="3507dcbc10734ce8" providerId="LiveId" clId="{39A5853D-3EF0-4A30-9F92-C9A9A8D94084}" dt="2023-03-12T18:11:43.134" v="3"/>
          <ac:spMkLst>
            <pc:docMk/>
            <pc:sldMk cId="2181859228" sldId="261"/>
            <ac:spMk id="8" creationId="{1913A075-520E-BDEE-B703-7831BD5021CB}"/>
          </ac:spMkLst>
        </pc:spChg>
        <pc:spChg chg="add del mod">
          <ac:chgData name="Foteini Tsirli" userId="3507dcbc10734ce8" providerId="LiveId" clId="{39A5853D-3EF0-4A30-9F92-C9A9A8D94084}" dt="2023-03-12T18:11:43.134" v="3"/>
          <ac:spMkLst>
            <pc:docMk/>
            <pc:sldMk cId="2181859228" sldId="261"/>
            <ac:spMk id="9" creationId="{068659F5-A175-E6C3-9427-341DD30B78BB}"/>
          </ac:spMkLst>
        </pc:spChg>
        <pc:picChg chg="mod">
          <ac:chgData name="Foteini Tsirli" userId="3507dcbc10734ce8" providerId="LiveId" clId="{39A5853D-3EF0-4A30-9F92-C9A9A8D94084}" dt="2023-03-12T18:19:36.484" v="197" actId="14100"/>
          <ac:picMkLst>
            <pc:docMk/>
            <pc:sldMk cId="2181859228" sldId="261"/>
            <ac:picMk id="4" creationId="{2C99A56F-CD17-33BC-A2B8-8DA5E55E4A2E}"/>
          </ac:picMkLst>
        </pc:picChg>
        <pc:picChg chg="mod">
          <ac:chgData name="Foteini Tsirli" userId="3507dcbc10734ce8" providerId="LiveId" clId="{39A5853D-3EF0-4A30-9F92-C9A9A8D94084}" dt="2023-03-12T18:19:22.327" v="189" actId="1076"/>
          <ac:picMkLst>
            <pc:docMk/>
            <pc:sldMk cId="2181859228" sldId="261"/>
            <ac:picMk id="5" creationId="{E8C3E1B8-F4BA-8ED1-6CD5-829654839B52}"/>
          </ac:picMkLst>
        </pc:picChg>
        <pc:picChg chg="mod">
          <ac:chgData name="Foteini Tsirli" userId="3507dcbc10734ce8" providerId="LiveId" clId="{39A5853D-3EF0-4A30-9F92-C9A9A8D94084}" dt="2023-03-12T18:19:25.312" v="191" actId="1076"/>
          <ac:picMkLst>
            <pc:docMk/>
            <pc:sldMk cId="2181859228" sldId="261"/>
            <ac:picMk id="6" creationId="{AEB2BB28-A9E3-F96A-F98E-BFA793F6DF09}"/>
          </ac:picMkLst>
        </pc:picChg>
        <pc:picChg chg="mod">
          <ac:chgData name="Foteini Tsirli" userId="3507dcbc10734ce8" providerId="LiveId" clId="{39A5853D-3EF0-4A30-9F92-C9A9A8D94084}" dt="2023-03-12T18:19:39.344" v="199" actId="14100"/>
          <ac:picMkLst>
            <pc:docMk/>
            <pc:sldMk cId="2181859228" sldId="261"/>
            <ac:picMk id="7" creationId="{DA0B2BEB-2F18-938E-1705-ABFCFFD81221}"/>
          </ac:picMkLst>
        </pc:picChg>
      </pc:sldChg>
      <pc:sldChg chg="modSp mod">
        <pc:chgData name="Foteini Tsirli" userId="3507dcbc10734ce8" providerId="LiveId" clId="{39A5853D-3EF0-4A30-9F92-C9A9A8D94084}" dt="2023-03-12T18:20:10.766" v="205" actId="1076"/>
        <pc:sldMkLst>
          <pc:docMk/>
          <pc:sldMk cId="3335905297" sldId="283"/>
        </pc:sldMkLst>
        <pc:picChg chg="mod">
          <ac:chgData name="Foteini Tsirli" userId="3507dcbc10734ce8" providerId="LiveId" clId="{39A5853D-3EF0-4A30-9F92-C9A9A8D94084}" dt="2023-03-12T18:20:10.766" v="205" actId="1076"/>
          <ac:picMkLst>
            <pc:docMk/>
            <pc:sldMk cId="3335905297" sldId="283"/>
            <ac:picMk id="4" creationId="{4C81762D-A0E8-B75D-A693-F0C30AAEA187}"/>
          </ac:picMkLst>
        </pc:picChg>
        <pc:picChg chg="mod">
          <ac:chgData name="Foteini Tsirli" userId="3507dcbc10734ce8" providerId="LiveId" clId="{39A5853D-3EF0-4A30-9F92-C9A9A8D94084}" dt="2023-03-12T18:20:09.688" v="204" actId="1076"/>
          <ac:picMkLst>
            <pc:docMk/>
            <pc:sldMk cId="3335905297" sldId="283"/>
            <ac:picMk id="6" creationId="{5FAEF11C-90E1-460A-CC5B-AAE2F607824D}"/>
          </ac:picMkLst>
        </pc:picChg>
      </pc:sldChg>
      <pc:sldChg chg="modSp mod">
        <pc:chgData name="Foteini Tsirli" userId="3507dcbc10734ce8" providerId="LiveId" clId="{39A5853D-3EF0-4A30-9F92-C9A9A8D94084}" dt="2023-03-12T18:12:57.786" v="36" actId="1076"/>
        <pc:sldMkLst>
          <pc:docMk/>
          <pc:sldMk cId="1095669626" sldId="285"/>
        </pc:sldMkLst>
        <pc:picChg chg="mod">
          <ac:chgData name="Foteini Tsirli" userId="3507dcbc10734ce8" providerId="LiveId" clId="{39A5853D-3EF0-4A30-9F92-C9A9A8D94084}" dt="2023-03-12T18:12:55.099" v="34" actId="1076"/>
          <ac:picMkLst>
            <pc:docMk/>
            <pc:sldMk cId="1095669626" sldId="285"/>
            <ac:picMk id="10" creationId="{77FCBDBD-6EC9-5961-A3B5-B520F825E678}"/>
          </ac:picMkLst>
        </pc:picChg>
        <pc:picChg chg="mod">
          <ac:chgData name="Foteini Tsirli" userId="3507dcbc10734ce8" providerId="LiveId" clId="{39A5853D-3EF0-4A30-9F92-C9A9A8D94084}" dt="2023-03-12T18:12:56.786" v="35" actId="1076"/>
          <ac:picMkLst>
            <pc:docMk/>
            <pc:sldMk cId="1095669626" sldId="285"/>
            <ac:picMk id="12" creationId="{B472B62B-25A5-6377-8838-B67F9DC8E8E6}"/>
          </ac:picMkLst>
        </pc:picChg>
        <pc:picChg chg="mod">
          <ac:chgData name="Foteini Tsirli" userId="3507dcbc10734ce8" providerId="LiveId" clId="{39A5853D-3EF0-4A30-9F92-C9A9A8D94084}" dt="2023-03-12T18:12:57.786" v="36" actId="1076"/>
          <ac:picMkLst>
            <pc:docMk/>
            <pc:sldMk cId="1095669626" sldId="285"/>
            <ac:picMk id="16" creationId="{4290A938-74A5-02E1-4B3B-190ACE02424D}"/>
          </ac:picMkLst>
        </pc:picChg>
      </pc:sldChg>
      <pc:sldChg chg="modSp mod">
        <pc:chgData name="Foteini Tsirli" userId="3507dcbc10734ce8" providerId="LiveId" clId="{39A5853D-3EF0-4A30-9F92-C9A9A8D94084}" dt="2023-03-12T18:13:25.974" v="55" actId="1076"/>
        <pc:sldMkLst>
          <pc:docMk/>
          <pc:sldMk cId="397857351" sldId="286"/>
        </pc:sldMkLst>
        <pc:picChg chg="mod">
          <ac:chgData name="Foteini Tsirli" userId="3507dcbc10734ce8" providerId="LiveId" clId="{39A5853D-3EF0-4A30-9F92-C9A9A8D94084}" dt="2023-03-12T18:13:25.974" v="55" actId="1076"/>
          <ac:picMkLst>
            <pc:docMk/>
            <pc:sldMk cId="397857351" sldId="286"/>
            <ac:picMk id="6" creationId="{79BDC628-A6AC-1E71-3258-F54C25D40B3E}"/>
          </ac:picMkLst>
        </pc:picChg>
        <pc:picChg chg="mod">
          <ac:chgData name="Foteini Tsirli" userId="3507dcbc10734ce8" providerId="LiveId" clId="{39A5853D-3EF0-4A30-9F92-C9A9A8D94084}" dt="2023-03-12T18:13:22.849" v="52" actId="14100"/>
          <ac:picMkLst>
            <pc:docMk/>
            <pc:sldMk cId="397857351" sldId="286"/>
            <ac:picMk id="8" creationId="{946AA385-685B-4536-3744-14CD10DFDA04}"/>
          </ac:picMkLst>
        </pc:picChg>
      </pc:sldChg>
      <pc:sldChg chg="addSp delSp modSp mod">
        <pc:chgData name="Foteini Tsirli" userId="3507dcbc10734ce8" providerId="LiveId" clId="{39A5853D-3EF0-4A30-9F92-C9A9A8D94084}" dt="2023-03-12T18:20:28.297" v="213" actId="478"/>
        <pc:sldMkLst>
          <pc:docMk/>
          <pc:sldMk cId="3128779542" sldId="303"/>
        </pc:sldMkLst>
        <pc:picChg chg="add del">
          <ac:chgData name="Foteini Tsirli" userId="3507dcbc10734ce8" providerId="LiveId" clId="{39A5853D-3EF0-4A30-9F92-C9A9A8D94084}" dt="2023-03-12T18:20:28.297" v="213" actId="478"/>
          <ac:picMkLst>
            <pc:docMk/>
            <pc:sldMk cId="3128779542" sldId="303"/>
            <ac:picMk id="5" creationId="{9A1BE5DD-367F-6579-A284-FADEC51DCC01}"/>
          </ac:picMkLst>
        </pc:picChg>
        <pc:picChg chg="mod">
          <ac:chgData name="Foteini Tsirli" userId="3507dcbc10734ce8" providerId="LiveId" clId="{39A5853D-3EF0-4A30-9F92-C9A9A8D94084}" dt="2023-03-12T18:20:27.688" v="212" actId="1076"/>
          <ac:picMkLst>
            <pc:docMk/>
            <pc:sldMk cId="3128779542" sldId="303"/>
            <ac:picMk id="9" creationId="{BFD95F08-969B-7464-6E53-5824D9DEFE5B}"/>
          </ac:picMkLst>
        </pc:picChg>
        <pc:picChg chg="mod">
          <ac:chgData name="Foteini Tsirli" userId="3507dcbc10734ce8" providerId="LiveId" clId="{39A5853D-3EF0-4A30-9F92-C9A9A8D94084}" dt="2023-03-12T18:20:25.610" v="210" actId="1076"/>
          <ac:picMkLst>
            <pc:docMk/>
            <pc:sldMk cId="3128779542" sldId="303"/>
            <ac:picMk id="11" creationId="{9AFA5F87-0FFB-DB30-BE1A-057C63C8F3E3}"/>
          </ac:picMkLst>
        </pc:picChg>
        <pc:picChg chg="mod">
          <ac:chgData name="Foteini Tsirli" userId="3507dcbc10734ce8" providerId="LiveId" clId="{39A5853D-3EF0-4A30-9F92-C9A9A8D94084}" dt="2023-03-12T18:20:27.079" v="211" actId="1076"/>
          <ac:picMkLst>
            <pc:docMk/>
            <pc:sldMk cId="3128779542" sldId="303"/>
            <ac:picMk id="15" creationId="{511E1AB5-17D1-57A8-D5A2-8CB0F27EE798}"/>
          </ac:picMkLst>
        </pc:picChg>
      </pc:sldChg>
      <pc:sldChg chg="delSp mod">
        <pc:chgData name="Foteini Tsirli" userId="3507dcbc10734ce8" providerId="LiveId" clId="{39A5853D-3EF0-4A30-9F92-C9A9A8D94084}" dt="2023-03-12T18:12:02.115" v="4" actId="478"/>
        <pc:sldMkLst>
          <pc:docMk/>
          <pc:sldMk cId="3150388139" sldId="304"/>
        </pc:sldMkLst>
        <pc:picChg chg="del">
          <ac:chgData name="Foteini Tsirli" userId="3507dcbc10734ce8" providerId="LiveId" clId="{39A5853D-3EF0-4A30-9F92-C9A9A8D94084}" dt="2023-03-12T18:12:02.115" v="4" actId="478"/>
          <ac:picMkLst>
            <pc:docMk/>
            <pc:sldMk cId="3150388139" sldId="304"/>
            <ac:picMk id="4" creationId="{530E3977-F363-93BA-DB48-B754BECD50BA}"/>
          </ac:picMkLst>
        </pc:picChg>
      </pc:sldChg>
      <pc:sldChg chg="addSp delSp modSp mod">
        <pc:chgData name="Foteini Tsirli" userId="3507dcbc10734ce8" providerId="LiveId" clId="{39A5853D-3EF0-4A30-9F92-C9A9A8D94084}" dt="2023-03-12T18:20:54.485" v="229" actId="1076"/>
        <pc:sldMkLst>
          <pc:docMk/>
          <pc:sldMk cId="1096506089" sldId="307"/>
        </pc:sldMkLst>
        <pc:picChg chg="mod">
          <ac:chgData name="Foteini Tsirli" userId="3507dcbc10734ce8" providerId="LiveId" clId="{39A5853D-3EF0-4A30-9F92-C9A9A8D94084}" dt="2023-03-12T18:20:54.485" v="229" actId="1076"/>
          <ac:picMkLst>
            <pc:docMk/>
            <pc:sldMk cId="1096506089" sldId="307"/>
            <ac:picMk id="10" creationId="{88D2611D-936C-859A-CD6F-F8F35CF34145}"/>
          </ac:picMkLst>
        </pc:picChg>
        <pc:picChg chg="mod">
          <ac:chgData name="Foteini Tsirli" userId="3507dcbc10734ce8" providerId="LiveId" clId="{39A5853D-3EF0-4A30-9F92-C9A9A8D94084}" dt="2023-03-12T18:20:53.625" v="228" actId="1076"/>
          <ac:picMkLst>
            <pc:docMk/>
            <pc:sldMk cId="1096506089" sldId="307"/>
            <ac:picMk id="12" creationId="{E4FF927E-9101-36D0-98D4-66673D2C46FD}"/>
          </ac:picMkLst>
        </pc:picChg>
        <pc:picChg chg="add del mod">
          <ac:chgData name="Foteini Tsirli" userId="3507dcbc10734ce8" providerId="LiveId" clId="{39A5853D-3EF0-4A30-9F92-C9A9A8D94084}" dt="2023-03-12T18:20:52.813" v="227" actId="1076"/>
          <ac:picMkLst>
            <pc:docMk/>
            <pc:sldMk cId="1096506089" sldId="307"/>
            <ac:picMk id="14" creationId="{95DE7640-1496-FB3B-2318-8A66FF3F45C1}"/>
          </ac:picMkLst>
        </pc:picChg>
      </pc:sldChg>
      <pc:sldChg chg="modSp mod">
        <pc:chgData name="Foteini Tsirli" userId="3507dcbc10734ce8" providerId="LiveId" clId="{39A5853D-3EF0-4A30-9F92-C9A9A8D94084}" dt="2023-03-12T18:20:58.235" v="231" actId="1076"/>
        <pc:sldMkLst>
          <pc:docMk/>
          <pc:sldMk cId="674716067" sldId="310"/>
        </pc:sldMkLst>
        <pc:picChg chg="mod">
          <ac:chgData name="Foteini Tsirli" userId="3507dcbc10734ce8" providerId="LiveId" clId="{39A5853D-3EF0-4A30-9F92-C9A9A8D94084}" dt="2023-03-12T18:20:58.235" v="231" actId="1076"/>
          <ac:picMkLst>
            <pc:docMk/>
            <pc:sldMk cId="674716067" sldId="310"/>
            <ac:picMk id="3" creationId="{3C2375F8-1BF3-1FB1-6C12-7C11EC20FFC1}"/>
          </ac:picMkLst>
        </pc:picChg>
      </pc:sldChg>
      <pc:sldChg chg="modSp mod">
        <pc:chgData name="Foteini Tsirli" userId="3507dcbc10734ce8" providerId="LiveId" clId="{39A5853D-3EF0-4A30-9F92-C9A9A8D94084}" dt="2023-03-12T18:13:14.505" v="48" actId="1076"/>
        <pc:sldMkLst>
          <pc:docMk/>
          <pc:sldMk cId="1522517794" sldId="316"/>
        </pc:sldMkLst>
        <pc:picChg chg="mod">
          <ac:chgData name="Foteini Tsirli" userId="3507dcbc10734ce8" providerId="LiveId" clId="{39A5853D-3EF0-4A30-9F92-C9A9A8D94084}" dt="2023-03-12T18:13:13.255" v="47" actId="1076"/>
          <ac:picMkLst>
            <pc:docMk/>
            <pc:sldMk cId="1522517794" sldId="316"/>
            <ac:picMk id="2" creationId="{0E271A9B-AC68-689D-FC29-5C00F44C21D3}"/>
          </ac:picMkLst>
        </pc:picChg>
        <pc:picChg chg="mod">
          <ac:chgData name="Foteini Tsirli" userId="3507dcbc10734ce8" providerId="LiveId" clId="{39A5853D-3EF0-4A30-9F92-C9A9A8D94084}" dt="2023-03-12T18:13:12.317" v="46" actId="1076"/>
          <ac:picMkLst>
            <pc:docMk/>
            <pc:sldMk cId="1522517794" sldId="316"/>
            <ac:picMk id="3" creationId="{BA0E7ACC-871A-DC50-E49A-51BF60123FA3}"/>
          </ac:picMkLst>
        </pc:picChg>
        <pc:picChg chg="mod">
          <ac:chgData name="Foteini Tsirli" userId="3507dcbc10734ce8" providerId="LiveId" clId="{39A5853D-3EF0-4A30-9F92-C9A9A8D94084}" dt="2023-03-12T18:13:14.505" v="48" actId="1076"/>
          <ac:picMkLst>
            <pc:docMk/>
            <pc:sldMk cId="1522517794" sldId="316"/>
            <ac:picMk id="8" creationId="{D76A51EF-08D0-E67A-FD73-B4567F2EFD39}"/>
          </ac:picMkLst>
        </pc:picChg>
      </pc:sldChg>
      <pc:sldChg chg="modSp mod">
        <pc:chgData name="Foteini Tsirli" userId="3507dcbc10734ce8" providerId="LiveId" clId="{39A5853D-3EF0-4A30-9F92-C9A9A8D94084}" dt="2023-03-12T18:20:06.016" v="203" actId="1036"/>
        <pc:sldMkLst>
          <pc:docMk/>
          <pc:sldMk cId="2089088574" sldId="322"/>
        </pc:sldMkLst>
        <pc:picChg chg="mod">
          <ac:chgData name="Foteini Tsirli" userId="3507dcbc10734ce8" providerId="LiveId" clId="{39A5853D-3EF0-4A30-9F92-C9A9A8D94084}" dt="2023-03-12T18:20:04.875" v="201" actId="1076"/>
          <ac:picMkLst>
            <pc:docMk/>
            <pc:sldMk cId="2089088574" sldId="322"/>
            <ac:picMk id="3" creationId="{0590ACE3-B7A5-AC4D-01AB-075410C69570}"/>
          </ac:picMkLst>
        </pc:picChg>
        <pc:picChg chg="mod">
          <ac:chgData name="Foteini Tsirli" userId="3507dcbc10734ce8" providerId="LiveId" clId="{39A5853D-3EF0-4A30-9F92-C9A9A8D94084}" dt="2023-03-12T18:20:06.016" v="203" actId="1036"/>
          <ac:picMkLst>
            <pc:docMk/>
            <pc:sldMk cId="2089088574" sldId="322"/>
            <ac:picMk id="4" creationId="{77F29348-EF22-2B95-2130-D6ECE98D0B76}"/>
          </ac:picMkLst>
        </pc:picChg>
      </pc:sldChg>
      <pc:sldChg chg="modSp mod">
        <pc:chgData name="Foteini Tsirli" userId="3507dcbc10734ce8" providerId="LiveId" clId="{39A5853D-3EF0-4A30-9F92-C9A9A8D94084}" dt="2023-03-12T18:16:11.645" v="146" actId="1076"/>
        <pc:sldMkLst>
          <pc:docMk/>
          <pc:sldMk cId="2442558407" sldId="324"/>
        </pc:sldMkLst>
        <pc:picChg chg="mod">
          <ac:chgData name="Foteini Tsirli" userId="3507dcbc10734ce8" providerId="LiveId" clId="{39A5853D-3EF0-4A30-9F92-C9A9A8D94084}" dt="2023-03-12T18:16:11.645" v="146" actId="1076"/>
          <ac:picMkLst>
            <pc:docMk/>
            <pc:sldMk cId="2442558407" sldId="324"/>
            <ac:picMk id="5" creationId="{1C5724E4-C278-8389-7BBB-FF96F4F42E09}"/>
          </ac:picMkLst>
        </pc:picChg>
        <pc:picChg chg="mod">
          <ac:chgData name="Foteini Tsirli" userId="3507dcbc10734ce8" providerId="LiveId" clId="{39A5853D-3EF0-4A30-9F92-C9A9A8D94084}" dt="2023-03-12T18:16:03.428" v="140" actId="1076"/>
          <ac:picMkLst>
            <pc:docMk/>
            <pc:sldMk cId="2442558407" sldId="324"/>
            <ac:picMk id="7" creationId="{95382840-3660-532F-BBBA-67EA2A0C6D66}"/>
          </ac:picMkLst>
        </pc:picChg>
        <pc:picChg chg="mod">
          <ac:chgData name="Foteini Tsirli" userId="3507dcbc10734ce8" providerId="LiveId" clId="{39A5853D-3EF0-4A30-9F92-C9A9A8D94084}" dt="2023-03-12T18:16:11.145" v="145" actId="1076"/>
          <ac:picMkLst>
            <pc:docMk/>
            <pc:sldMk cId="2442558407" sldId="324"/>
            <ac:picMk id="9" creationId="{2F6C6246-6C2E-A056-FE8C-6EE499EA8CAD}"/>
          </ac:picMkLst>
        </pc:picChg>
      </pc:sldChg>
      <pc:sldChg chg="del">
        <pc:chgData name="Foteini Tsirli" userId="3507dcbc10734ce8" providerId="LiveId" clId="{39A5853D-3EF0-4A30-9F92-C9A9A8D94084}" dt="2023-03-12T18:24:28.749" v="232" actId="47"/>
        <pc:sldMkLst>
          <pc:docMk/>
          <pc:sldMk cId="2754929063" sldId="325"/>
        </pc:sldMkLst>
      </pc:sldChg>
      <pc:sldChg chg="del">
        <pc:chgData name="Foteini Tsirli" userId="3507dcbc10734ce8" providerId="LiveId" clId="{39A5853D-3EF0-4A30-9F92-C9A9A8D94084}" dt="2023-03-12T18:24:28.749" v="232" actId="47"/>
        <pc:sldMkLst>
          <pc:docMk/>
          <pc:sldMk cId="1800032499" sldId="326"/>
        </pc:sldMkLst>
      </pc:sldChg>
      <pc:sldChg chg="del">
        <pc:chgData name="Foteini Tsirli" userId="3507dcbc10734ce8" providerId="LiveId" clId="{39A5853D-3EF0-4A30-9F92-C9A9A8D94084}" dt="2023-03-12T18:24:28.749" v="232" actId="47"/>
        <pc:sldMkLst>
          <pc:docMk/>
          <pc:sldMk cId="2087171907" sldId="327"/>
        </pc:sldMkLst>
      </pc:sldChg>
      <pc:sldChg chg="delSp modSp mod">
        <pc:chgData name="Foteini Tsirli" userId="3507dcbc10734ce8" providerId="LiveId" clId="{39A5853D-3EF0-4A30-9F92-C9A9A8D94084}" dt="2023-03-12T18:13:52.672" v="74" actId="1076"/>
        <pc:sldMkLst>
          <pc:docMk/>
          <pc:sldMk cId="3499846261" sldId="330"/>
        </pc:sldMkLst>
        <pc:picChg chg="del">
          <ac:chgData name="Foteini Tsirli" userId="3507dcbc10734ce8" providerId="LiveId" clId="{39A5853D-3EF0-4A30-9F92-C9A9A8D94084}" dt="2023-03-12T18:13:38.927" v="62" actId="478"/>
          <ac:picMkLst>
            <pc:docMk/>
            <pc:sldMk cId="3499846261" sldId="330"/>
            <ac:picMk id="2" creationId="{703B3383-5007-7F0C-485F-CFE27B3FD2E0}"/>
          </ac:picMkLst>
        </pc:picChg>
        <pc:picChg chg="mod">
          <ac:chgData name="Foteini Tsirli" userId="3507dcbc10734ce8" providerId="LiveId" clId="{39A5853D-3EF0-4A30-9F92-C9A9A8D94084}" dt="2023-03-12T18:13:48.499" v="71" actId="1076"/>
          <ac:picMkLst>
            <pc:docMk/>
            <pc:sldMk cId="3499846261" sldId="330"/>
            <ac:picMk id="7" creationId="{CC64D0EF-48DD-A3B7-9FD5-7BCF2F1ADF26}"/>
          </ac:picMkLst>
        </pc:picChg>
        <pc:picChg chg="mod">
          <ac:chgData name="Foteini Tsirli" userId="3507dcbc10734ce8" providerId="LiveId" clId="{39A5853D-3EF0-4A30-9F92-C9A9A8D94084}" dt="2023-03-12T18:13:45.890" v="69" actId="1076"/>
          <ac:picMkLst>
            <pc:docMk/>
            <pc:sldMk cId="3499846261" sldId="330"/>
            <ac:picMk id="9" creationId="{3CC55407-40CF-1A8F-FF3D-CD0113C0FB8E}"/>
          </ac:picMkLst>
        </pc:picChg>
        <pc:picChg chg="mod">
          <ac:chgData name="Foteini Tsirli" userId="3507dcbc10734ce8" providerId="LiveId" clId="{39A5853D-3EF0-4A30-9F92-C9A9A8D94084}" dt="2023-03-12T18:13:47.171" v="70" actId="1076"/>
          <ac:picMkLst>
            <pc:docMk/>
            <pc:sldMk cId="3499846261" sldId="330"/>
            <ac:picMk id="17" creationId="{9A75F6A8-7E60-FCE9-4DD5-8829C78C134C}"/>
          </ac:picMkLst>
        </pc:picChg>
        <pc:picChg chg="mod">
          <ac:chgData name="Foteini Tsirli" userId="3507dcbc10734ce8" providerId="LiveId" clId="{39A5853D-3EF0-4A30-9F92-C9A9A8D94084}" dt="2023-03-12T18:13:45.093" v="68" actId="1076"/>
          <ac:picMkLst>
            <pc:docMk/>
            <pc:sldMk cId="3499846261" sldId="330"/>
            <ac:picMk id="19" creationId="{C5F1BACA-31BF-62B7-4892-5C3B8C454B42}"/>
          </ac:picMkLst>
        </pc:picChg>
        <pc:picChg chg="mod">
          <ac:chgData name="Foteini Tsirli" userId="3507dcbc10734ce8" providerId="LiveId" clId="{39A5853D-3EF0-4A30-9F92-C9A9A8D94084}" dt="2023-03-12T18:13:52.672" v="74" actId="1076"/>
          <ac:picMkLst>
            <pc:docMk/>
            <pc:sldMk cId="3499846261" sldId="330"/>
            <ac:picMk id="23" creationId="{90D3DCF1-B9FA-C22E-5281-20462B81D71C}"/>
          </ac:picMkLst>
        </pc:picChg>
        <pc:picChg chg="mod">
          <ac:chgData name="Foteini Tsirli" userId="3507dcbc10734ce8" providerId="LiveId" clId="{39A5853D-3EF0-4A30-9F92-C9A9A8D94084}" dt="2023-03-12T18:13:50.140" v="72" actId="1076"/>
          <ac:picMkLst>
            <pc:docMk/>
            <pc:sldMk cId="3499846261" sldId="330"/>
            <ac:picMk id="25" creationId="{0E7DBD57-559E-33B3-C4BD-1F5F8F998437}"/>
          </ac:picMkLst>
        </pc:picChg>
      </pc:sldChg>
      <pc:sldChg chg="addSp modSp mod">
        <pc:chgData name="Foteini Tsirli" userId="3507dcbc10734ce8" providerId="LiveId" clId="{39A5853D-3EF0-4A30-9F92-C9A9A8D94084}" dt="2023-03-12T18:14:37.100" v="98" actId="1076"/>
        <pc:sldMkLst>
          <pc:docMk/>
          <pc:sldMk cId="3046216621" sldId="331"/>
        </pc:sldMkLst>
        <pc:picChg chg="add mod">
          <ac:chgData name="Foteini Tsirli" userId="3507dcbc10734ce8" providerId="LiveId" clId="{39A5853D-3EF0-4A30-9F92-C9A9A8D94084}" dt="2023-03-12T18:14:33.022" v="96" actId="1076"/>
          <ac:picMkLst>
            <pc:docMk/>
            <pc:sldMk cId="3046216621" sldId="331"/>
            <ac:picMk id="2" creationId="{8BB65CE6-3744-148B-A7AA-5E3ADA5C2BFC}"/>
          </ac:picMkLst>
        </pc:picChg>
        <pc:picChg chg="add mod">
          <ac:chgData name="Foteini Tsirli" userId="3507dcbc10734ce8" providerId="LiveId" clId="{39A5853D-3EF0-4A30-9F92-C9A9A8D94084}" dt="2023-03-12T18:14:37.100" v="98" actId="1076"/>
          <ac:picMkLst>
            <pc:docMk/>
            <pc:sldMk cId="3046216621" sldId="331"/>
            <ac:picMk id="3" creationId="{0F26A30D-0E15-9EB6-C3D0-ACF8C8F4231B}"/>
          </ac:picMkLst>
        </pc:picChg>
        <pc:picChg chg="mod">
          <ac:chgData name="Foteini Tsirli" userId="3507dcbc10734ce8" providerId="LiveId" clId="{39A5853D-3EF0-4A30-9F92-C9A9A8D94084}" dt="2023-03-12T18:14:28.413" v="92" actId="1076"/>
          <ac:picMkLst>
            <pc:docMk/>
            <pc:sldMk cId="3046216621" sldId="331"/>
            <ac:picMk id="59" creationId="{1AFDB91D-40BB-7886-C5F2-371815B85616}"/>
          </ac:picMkLst>
        </pc:picChg>
        <pc:picChg chg="mod">
          <ac:chgData name="Foteini Tsirli" userId="3507dcbc10734ce8" providerId="LiveId" clId="{39A5853D-3EF0-4A30-9F92-C9A9A8D94084}" dt="2023-03-12T18:14:32.085" v="95" actId="14100"/>
          <ac:picMkLst>
            <pc:docMk/>
            <pc:sldMk cId="3046216621" sldId="331"/>
            <ac:picMk id="61" creationId="{24699593-E3CB-D2A5-D133-0937FA42A9F8}"/>
          </ac:picMkLst>
        </pc:picChg>
      </pc:sldChg>
      <pc:sldChg chg="delSp modSp del mod">
        <pc:chgData name="Foteini Tsirli" userId="3507dcbc10734ce8" providerId="LiveId" clId="{39A5853D-3EF0-4A30-9F92-C9A9A8D94084}" dt="2023-03-12T18:14:39.069" v="99" actId="47"/>
        <pc:sldMkLst>
          <pc:docMk/>
          <pc:sldMk cId="2020759897" sldId="332"/>
        </pc:sldMkLst>
        <pc:picChg chg="del">
          <ac:chgData name="Foteini Tsirli" userId="3507dcbc10734ce8" providerId="LiveId" clId="{39A5853D-3EF0-4A30-9F92-C9A9A8D94084}" dt="2023-03-12T18:14:04.843" v="77" actId="21"/>
          <ac:picMkLst>
            <pc:docMk/>
            <pc:sldMk cId="2020759897" sldId="332"/>
            <ac:picMk id="5" creationId="{344FC781-55B1-8B34-B7F8-3F0BCA418606}"/>
          </ac:picMkLst>
        </pc:picChg>
        <pc:picChg chg="del">
          <ac:chgData name="Foteini Tsirli" userId="3507dcbc10734ce8" providerId="LiveId" clId="{39A5853D-3EF0-4A30-9F92-C9A9A8D94084}" dt="2023-03-12T18:14:00.328" v="75" actId="478"/>
          <ac:picMkLst>
            <pc:docMk/>
            <pc:sldMk cId="2020759897" sldId="332"/>
            <ac:picMk id="7" creationId="{046EA148-F194-1CD4-0ED3-22D9A01449B0}"/>
          </ac:picMkLst>
        </pc:picChg>
        <pc:picChg chg="del mod">
          <ac:chgData name="Foteini Tsirli" userId="3507dcbc10734ce8" providerId="LiveId" clId="{39A5853D-3EF0-4A30-9F92-C9A9A8D94084}" dt="2023-03-12T18:14:15.475" v="82" actId="21"/>
          <ac:picMkLst>
            <pc:docMk/>
            <pc:sldMk cId="2020759897" sldId="332"/>
            <ac:picMk id="13" creationId="{C1A77358-5F50-6569-EA02-11810DD94B2F}"/>
          </ac:picMkLst>
        </pc:picChg>
      </pc:sldChg>
      <pc:sldChg chg="addSp modSp mod">
        <pc:chgData name="Foteini Tsirli" userId="3507dcbc10734ce8" providerId="LiveId" clId="{39A5853D-3EF0-4A30-9F92-C9A9A8D94084}" dt="2023-03-12T18:15:54.553" v="137" actId="1076"/>
        <pc:sldMkLst>
          <pc:docMk/>
          <pc:sldMk cId="3490542766" sldId="370"/>
        </pc:sldMkLst>
        <pc:picChg chg="add mod">
          <ac:chgData name="Foteini Tsirli" userId="3507dcbc10734ce8" providerId="LiveId" clId="{39A5853D-3EF0-4A30-9F92-C9A9A8D94084}" dt="2023-03-12T18:15:48.928" v="133" actId="1076"/>
          <ac:picMkLst>
            <pc:docMk/>
            <pc:sldMk cId="3490542766" sldId="370"/>
            <ac:picMk id="3" creationId="{6104C1CE-B7BA-12B0-860A-8C203D526F41}"/>
          </ac:picMkLst>
        </pc:picChg>
        <pc:picChg chg="add mod">
          <ac:chgData name="Foteini Tsirli" userId="3507dcbc10734ce8" providerId="LiveId" clId="{39A5853D-3EF0-4A30-9F92-C9A9A8D94084}" dt="2023-03-12T18:15:39.288" v="129" actId="1076"/>
          <ac:picMkLst>
            <pc:docMk/>
            <pc:sldMk cId="3490542766" sldId="370"/>
            <ac:picMk id="4" creationId="{AD8B77E4-2097-69DB-6924-9C901AE8CD67}"/>
          </ac:picMkLst>
        </pc:picChg>
        <pc:picChg chg="add mod">
          <ac:chgData name="Foteini Tsirli" userId="3507dcbc10734ce8" providerId="LiveId" clId="{39A5853D-3EF0-4A30-9F92-C9A9A8D94084}" dt="2023-03-12T18:15:41.288" v="131" actId="1076"/>
          <ac:picMkLst>
            <pc:docMk/>
            <pc:sldMk cId="3490542766" sldId="370"/>
            <ac:picMk id="5" creationId="{F6A89442-F846-289B-83BE-B9D902A324CC}"/>
          </ac:picMkLst>
        </pc:picChg>
        <pc:picChg chg="add mod">
          <ac:chgData name="Foteini Tsirli" userId="3507dcbc10734ce8" providerId="LiveId" clId="{39A5853D-3EF0-4A30-9F92-C9A9A8D94084}" dt="2023-03-12T18:15:54.553" v="137" actId="1076"/>
          <ac:picMkLst>
            <pc:docMk/>
            <pc:sldMk cId="3490542766" sldId="370"/>
            <ac:picMk id="6" creationId="{46508888-0972-E9BF-79C0-BB05DA1F4F72}"/>
          </ac:picMkLst>
        </pc:picChg>
        <pc:picChg chg="mod">
          <ac:chgData name="Foteini Tsirli" userId="3507dcbc10734ce8" providerId="LiveId" clId="{39A5853D-3EF0-4A30-9F92-C9A9A8D94084}" dt="2023-03-12T18:14:43.960" v="101" actId="1076"/>
          <ac:picMkLst>
            <pc:docMk/>
            <pc:sldMk cId="3490542766" sldId="370"/>
            <ac:picMk id="9" creationId="{50AC78B0-DE94-5B76-14CF-25F3886BEE08}"/>
          </ac:picMkLst>
        </pc:picChg>
        <pc:picChg chg="mod">
          <ac:chgData name="Foteini Tsirli" userId="3507dcbc10734ce8" providerId="LiveId" clId="{39A5853D-3EF0-4A30-9F92-C9A9A8D94084}" dt="2023-03-12T18:14:49.304" v="104" actId="14100"/>
          <ac:picMkLst>
            <pc:docMk/>
            <pc:sldMk cId="3490542766" sldId="370"/>
            <ac:picMk id="11" creationId="{CE7A7DA5-8072-8F3C-13EA-79170F206B03}"/>
          </ac:picMkLst>
        </pc:picChg>
        <pc:picChg chg="mod">
          <ac:chgData name="Foteini Tsirli" userId="3507dcbc10734ce8" providerId="LiveId" clId="{39A5853D-3EF0-4A30-9F92-C9A9A8D94084}" dt="2023-03-12T18:14:53.444" v="107" actId="1076"/>
          <ac:picMkLst>
            <pc:docMk/>
            <pc:sldMk cId="3490542766" sldId="370"/>
            <ac:picMk id="13" creationId="{99422C27-6190-E050-32E4-E85B70CFC0C3}"/>
          </ac:picMkLst>
        </pc:picChg>
      </pc:sldChg>
      <pc:sldChg chg="delSp del mod">
        <pc:chgData name="Foteini Tsirli" userId="3507dcbc10734ce8" providerId="LiveId" clId="{39A5853D-3EF0-4A30-9F92-C9A9A8D94084}" dt="2023-03-12T18:15:56.116" v="138" actId="47"/>
        <pc:sldMkLst>
          <pc:docMk/>
          <pc:sldMk cId="427271546" sldId="373"/>
        </pc:sldMkLst>
        <pc:picChg chg="del">
          <ac:chgData name="Foteini Tsirli" userId="3507dcbc10734ce8" providerId="LiveId" clId="{39A5853D-3EF0-4A30-9F92-C9A9A8D94084}" dt="2023-03-12T18:15:12.132" v="114" actId="21"/>
          <ac:picMkLst>
            <pc:docMk/>
            <pc:sldMk cId="427271546" sldId="373"/>
            <ac:picMk id="3" creationId="{E01A06E0-42D8-1B05-8BC5-7052F18D3EA8}"/>
          </ac:picMkLst>
        </pc:picChg>
        <pc:picChg chg="del">
          <ac:chgData name="Foteini Tsirli" userId="3507dcbc10734ce8" providerId="LiveId" clId="{39A5853D-3EF0-4A30-9F92-C9A9A8D94084}" dt="2023-03-12T18:15:22.194" v="119" actId="21"/>
          <ac:picMkLst>
            <pc:docMk/>
            <pc:sldMk cId="427271546" sldId="373"/>
            <ac:picMk id="4" creationId="{C6469D28-FDCD-BBC3-6811-586CB7557350}"/>
          </ac:picMkLst>
        </pc:picChg>
        <pc:picChg chg="del">
          <ac:chgData name="Foteini Tsirli" userId="3507dcbc10734ce8" providerId="LiveId" clId="{39A5853D-3EF0-4A30-9F92-C9A9A8D94084}" dt="2023-03-12T18:14:56.725" v="108" actId="21"/>
          <ac:picMkLst>
            <pc:docMk/>
            <pc:sldMk cId="427271546" sldId="373"/>
            <ac:picMk id="5" creationId="{A659996F-DAFF-AD5C-2570-5A9C1DED2874}"/>
          </ac:picMkLst>
        </pc:picChg>
        <pc:picChg chg="del">
          <ac:chgData name="Foteini Tsirli" userId="3507dcbc10734ce8" providerId="LiveId" clId="{39A5853D-3EF0-4A30-9F92-C9A9A8D94084}" dt="2023-03-12T18:15:45.475" v="132" actId="21"/>
          <ac:picMkLst>
            <pc:docMk/>
            <pc:sldMk cId="427271546" sldId="373"/>
            <ac:picMk id="6" creationId="{A1D4709D-131C-0E16-83A2-B952B2143609}"/>
          </ac:picMkLst>
        </pc:picChg>
        <pc:picChg chg="del">
          <ac:chgData name="Foteini Tsirli" userId="3507dcbc10734ce8" providerId="LiveId" clId="{39A5853D-3EF0-4A30-9F92-C9A9A8D94084}" dt="2023-03-12T18:15:10.178" v="113" actId="478"/>
          <ac:picMkLst>
            <pc:docMk/>
            <pc:sldMk cId="427271546" sldId="373"/>
            <ac:picMk id="7" creationId="{268EB94A-025F-2A7B-6AF7-B2C3D1673B76}"/>
          </ac:picMkLst>
        </pc:picChg>
      </pc:sldChg>
      <pc:sldChg chg="modSp mod">
        <pc:chgData name="Foteini Tsirli" userId="3507dcbc10734ce8" providerId="LiveId" clId="{39A5853D-3EF0-4A30-9F92-C9A9A8D94084}" dt="2023-03-12T18:16:26.050" v="148" actId="1076"/>
        <pc:sldMkLst>
          <pc:docMk/>
          <pc:sldMk cId="3752044537" sldId="380"/>
        </pc:sldMkLst>
        <pc:picChg chg="mod">
          <ac:chgData name="Foteini Tsirli" userId="3507dcbc10734ce8" providerId="LiveId" clId="{39A5853D-3EF0-4A30-9F92-C9A9A8D94084}" dt="2023-03-12T18:16:26.050" v="148" actId="1076"/>
          <ac:picMkLst>
            <pc:docMk/>
            <pc:sldMk cId="3752044537" sldId="380"/>
            <ac:picMk id="5" creationId="{246D62BD-BC55-81DF-B62C-8A412EDC2FF2}"/>
          </ac:picMkLst>
        </pc:picChg>
      </pc:sldChg>
      <pc:sldChg chg="modSp mod">
        <pc:chgData name="Foteini Tsirli" userId="3507dcbc10734ce8" providerId="LiveId" clId="{39A5853D-3EF0-4A30-9F92-C9A9A8D94084}" dt="2023-03-12T18:17:09.786" v="161" actId="1076"/>
        <pc:sldMkLst>
          <pc:docMk/>
          <pc:sldMk cId="1672615375" sldId="381"/>
        </pc:sldMkLst>
        <pc:picChg chg="mod">
          <ac:chgData name="Foteini Tsirli" userId="3507dcbc10734ce8" providerId="LiveId" clId="{39A5853D-3EF0-4A30-9F92-C9A9A8D94084}" dt="2023-03-12T18:16:54.488" v="150" actId="1076"/>
          <ac:picMkLst>
            <pc:docMk/>
            <pc:sldMk cId="1672615375" sldId="381"/>
            <ac:picMk id="5" creationId="{166773FC-6D60-92E7-E5C7-503B34B1CE5B}"/>
          </ac:picMkLst>
        </pc:picChg>
        <pc:picChg chg="mod">
          <ac:chgData name="Foteini Tsirli" userId="3507dcbc10734ce8" providerId="LiveId" clId="{39A5853D-3EF0-4A30-9F92-C9A9A8D94084}" dt="2023-03-12T18:17:02.739" v="156" actId="1076"/>
          <ac:picMkLst>
            <pc:docMk/>
            <pc:sldMk cId="1672615375" sldId="381"/>
            <ac:picMk id="7" creationId="{2C5B6992-A7F4-7A3A-B7EC-5ABB5B580FDC}"/>
          </ac:picMkLst>
        </pc:picChg>
        <pc:picChg chg="mod">
          <ac:chgData name="Foteini Tsirli" userId="3507dcbc10734ce8" providerId="LiveId" clId="{39A5853D-3EF0-4A30-9F92-C9A9A8D94084}" dt="2023-03-12T18:16:57.317" v="152" actId="1076"/>
          <ac:picMkLst>
            <pc:docMk/>
            <pc:sldMk cId="1672615375" sldId="381"/>
            <ac:picMk id="9" creationId="{A3B08116-EB9D-6D03-2F2F-71BCE63BB878}"/>
          </ac:picMkLst>
        </pc:picChg>
        <pc:picChg chg="mod">
          <ac:chgData name="Foteini Tsirli" userId="3507dcbc10734ce8" providerId="LiveId" clId="{39A5853D-3EF0-4A30-9F92-C9A9A8D94084}" dt="2023-03-12T18:17:05.270" v="158" actId="1076"/>
          <ac:picMkLst>
            <pc:docMk/>
            <pc:sldMk cId="1672615375" sldId="381"/>
            <ac:picMk id="11" creationId="{42C7FAF8-3EA0-8497-EC3C-CA9AD033599A}"/>
          </ac:picMkLst>
        </pc:picChg>
        <pc:picChg chg="mod">
          <ac:chgData name="Foteini Tsirli" userId="3507dcbc10734ce8" providerId="LiveId" clId="{39A5853D-3EF0-4A30-9F92-C9A9A8D94084}" dt="2023-03-12T18:16:59.895" v="154" actId="1076"/>
          <ac:picMkLst>
            <pc:docMk/>
            <pc:sldMk cId="1672615375" sldId="381"/>
            <ac:picMk id="13" creationId="{9B32D994-C31B-1E12-EC76-7AEE5821499B}"/>
          </ac:picMkLst>
        </pc:picChg>
        <pc:picChg chg="mod">
          <ac:chgData name="Foteini Tsirli" userId="3507dcbc10734ce8" providerId="LiveId" clId="{39A5853D-3EF0-4A30-9F92-C9A9A8D94084}" dt="2023-03-12T18:17:09.786" v="161" actId="1076"/>
          <ac:picMkLst>
            <pc:docMk/>
            <pc:sldMk cId="1672615375" sldId="381"/>
            <ac:picMk id="15" creationId="{15280C48-4395-5B1D-FF5F-45BE365B79CC}"/>
          </ac:picMkLst>
        </pc:picChg>
      </pc:sldChg>
      <pc:sldChg chg="modSp mod">
        <pc:chgData name="Foteini Tsirli" userId="3507dcbc10734ce8" providerId="LiveId" clId="{39A5853D-3EF0-4A30-9F92-C9A9A8D94084}" dt="2023-03-12T18:17:27.520" v="173" actId="1076"/>
        <pc:sldMkLst>
          <pc:docMk/>
          <pc:sldMk cId="3246770638" sldId="382"/>
        </pc:sldMkLst>
        <pc:picChg chg="mod">
          <ac:chgData name="Foteini Tsirli" userId="3507dcbc10734ce8" providerId="LiveId" clId="{39A5853D-3EF0-4A30-9F92-C9A9A8D94084}" dt="2023-03-12T18:17:14.005" v="163" actId="1076"/>
          <ac:picMkLst>
            <pc:docMk/>
            <pc:sldMk cId="3246770638" sldId="382"/>
            <ac:picMk id="5" creationId="{8716B3D4-4388-FBC6-52F5-3C1B56E8D99B}"/>
          </ac:picMkLst>
        </pc:picChg>
        <pc:picChg chg="mod">
          <ac:chgData name="Foteini Tsirli" userId="3507dcbc10734ce8" providerId="LiveId" clId="{39A5853D-3EF0-4A30-9F92-C9A9A8D94084}" dt="2023-03-12T18:17:22.286" v="169" actId="1076"/>
          <ac:picMkLst>
            <pc:docMk/>
            <pc:sldMk cId="3246770638" sldId="382"/>
            <ac:picMk id="7" creationId="{38301605-C890-48F3-1057-0812FB77759A}"/>
          </ac:picMkLst>
        </pc:picChg>
        <pc:picChg chg="mod">
          <ac:chgData name="Foteini Tsirli" userId="3507dcbc10734ce8" providerId="LiveId" clId="{39A5853D-3EF0-4A30-9F92-C9A9A8D94084}" dt="2023-03-12T18:17:17.395" v="165" actId="1076"/>
          <ac:picMkLst>
            <pc:docMk/>
            <pc:sldMk cId="3246770638" sldId="382"/>
            <ac:picMk id="9" creationId="{8E0699E6-7D97-8984-EB8D-10E4A88BF47D}"/>
          </ac:picMkLst>
        </pc:picChg>
        <pc:picChg chg="mod">
          <ac:chgData name="Foteini Tsirli" userId="3507dcbc10734ce8" providerId="LiveId" clId="{39A5853D-3EF0-4A30-9F92-C9A9A8D94084}" dt="2023-03-12T18:17:19.926" v="167" actId="1076"/>
          <ac:picMkLst>
            <pc:docMk/>
            <pc:sldMk cId="3246770638" sldId="382"/>
            <ac:picMk id="11" creationId="{47982026-846B-65A1-6E5D-2E284BE3058D}"/>
          </ac:picMkLst>
        </pc:picChg>
        <pc:picChg chg="mod">
          <ac:chgData name="Foteini Tsirli" userId="3507dcbc10734ce8" providerId="LiveId" clId="{39A5853D-3EF0-4A30-9F92-C9A9A8D94084}" dt="2023-03-12T18:17:24.661" v="171" actId="1076"/>
          <ac:picMkLst>
            <pc:docMk/>
            <pc:sldMk cId="3246770638" sldId="382"/>
            <ac:picMk id="13" creationId="{891BA8AE-CE78-92E2-2248-71B4F822904C}"/>
          </ac:picMkLst>
        </pc:picChg>
        <pc:picChg chg="mod">
          <ac:chgData name="Foteini Tsirli" userId="3507dcbc10734ce8" providerId="LiveId" clId="{39A5853D-3EF0-4A30-9F92-C9A9A8D94084}" dt="2023-03-12T18:17:27.520" v="173" actId="1076"/>
          <ac:picMkLst>
            <pc:docMk/>
            <pc:sldMk cId="3246770638" sldId="382"/>
            <ac:picMk id="15" creationId="{D144D126-C8D0-4CEA-3588-7A7D98794A40}"/>
          </ac:picMkLst>
        </pc:picChg>
      </pc:sldChg>
      <pc:sldChg chg="modSp mod">
        <pc:chgData name="Foteini Tsirli" userId="3507dcbc10734ce8" providerId="LiveId" clId="{39A5853D-3EF0-4A30-9F92-C9A9A8D94084}" dt="2023-03-12T18:17:47.020" v="187" actId="1076"/>
        <pc:sldMkLst>
          <pc:docMk/>
          <pc:sldMk cId="1469682098" sldId="383"/>
        </pc:sldMkLst>
        <pc:picChg chg="mod">
          <ac:chgData name="Foteini Tsirli" userId="3507dcbc10734ce8" providerId="LiveId" clId="{39A5853D-3EF0-4A30-9F92-C9A9A8D94084}" dt="2023-03-12T18:17:31.301" v="175" actId="1076"/>
          <ac:picMkLst>
            <pc:docMk/>
            <pc:sldMk cId="1469682098" sldId="383"/>
            <ac:picMk id="5" creationId="{4E2F4B97-D5D9-2C28-1D2E-3C49C8D6A616}"/>
          </ac:picMkLst>
        </pc:picChg>
        <pc:picChg chg="mod">
          <ac:chgData name="Foteini Tsirli" userId="3507dcbc10734ce8" providerId="LiveId" clId="{39A5853D-3EF0-4A30-9F92-C9A9A8D94084}" dt="2023-03-12T18:17:36.239" v="179" actId="1076"/>
          <ac:picMkLst>
            <pc:docMk/>
            <pc:sldMk cId="1469682098" sldId="383"/>
            <ac:picMk id="7" creationId="{D522E3DB-55B7-95C2-A5C6-B60713B21F19}"/>
          </ac:picMkLst>
        </pc:picChg>
        <pc:picChg chg="mod">
          <ac:chgData name="Foteini Tsirli" userId="3507dcbc10734ce8" providerId="LiveId" clId="{39A5853D-3EF0-4A30-9F92-C9A9A8D94084}" dt="2023-03-12T18:17:38.973" v="181" actId="1076"/>
          <ac:picMkLst>
            <pc:docMk/>
            <pc:sldMk cId="1469682098" sldId="383"/>
            <ac:picMk id="9" creationId="{989B8CB0-0A43-CCD1-E27A-8917BB3DC11D}"/>
          </ac:picMkLst>
        </pc:picChg>
        <pc:picChg chg="mod">
          <ac:chgData name="Foteini Tsirli" userId="3507dcbc10734ce8" providerId="LiveId" clId="{39A5853D-3EF0-4A30-9F92-C9A9A8D94084}" dt="2023-03-12T18:17:47.020" v="187" actId="1076"/>
          <ac:picMkLst>
            <pc:docMk/>
            <pc:sldMk cId="1469682098" sldId="383"/>
            <ac:picMk id="11" creationId="{7D384D85-8969-BBCB-6EE1-C260F070F306}"/>
          </ac:picMkLst>
        </pc:picChg>
        <pc:picChg chg="mod">
          <ac:chgData name="Foteini Tsirli" userId="3507dcbc10734ce8" providerId="LiveId" clId="{39A5853D-3EF0-4A30-9F92-C9A9A8D94084}" dt="2023-03-12T18:17:41.442" v="183" actId="1076"/>
          <ac:picMkLst>
            <pc:docMk/>
            <pc:sldMk cId="1469682098" sldId="383"/>
            <ac:picMk id="13" creationId="{457B5FC2-3A16-DDAF-175B-DF3D37105477}"/>
          </ac:picMkLst>
        </pc:picChg>
        <pc:picChg chg="mod">
          <ac:chgData name="Foteini Tsirli" userId="3507dcbc10734ce8" providerId="LiveId" clId="{39A5853D-3EF0-4A30-9F92-C9A9A8D94084}" dt="2023-03-12T18:17:33.880" v="177" actId="1076"/>
          <ac:picMkLst>
            <pc:docMk/>
            <pc:sldMk cId="1469682098" sldId="383"/>
            <ac:picMk id="15" creationId="{174E8D98-E74E-46C8-B4F4-13592CE3DC2F}"/>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47A305B3-16B1-314D-C875-F22942B7A33D}"/>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xmlns="" id="{27F39EEC-564B-CB5A-E326-76A0CAFE82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xmlns="" id="{B2542E7D-0370-BDB1-7341-AAF5E5AF45BF}"/>
              </a:ext>
            </a:extLst>
          </p:cNvPr>
          <p:cNvSpPr>
            <a:spLocks noGrp="1"/>
          </p:cNvSpPr>
          <p:nvPr>
            <p:ph type="dt" sz="half" idx="10"/>
          </p:nvPr>
        </p:nvSpPr>
        <p:spPr/>
        <p:txBody>
          <a:bodyPr/>
          <a:lstStyle/>
          <a:p>
            <a:fld id="{C6D03104-C76C-4EE6-8130-2041D78AC01C}" type="datetimeFigureOut">
              <a:rPr lang="el-GR" smtClean="0"/>
              <a:pPr/>
              <a:t>18/2/2024</a:t>
            </a:fld>
            <a:endParaRPr lang="el-GR"/>
          </a:p>
        </p:txBody>
      </p:sp>
      <p:sp>
        <p:nvSpPr>
          <p:cNvPr id="5" name="Θέση υποσέλιδου 4">
            <a:extLst>
              <a:ext uri="{FF2B5EF4-FFF2-40B4-BE49-F238E27FC236}">
                <a16:creationId xmlns:a16="http://schemas.microsoft.com/office/drawing/2014/main" xmlns="" id="{33ECDB72-B6AC-0636-9271-7863E9B2B818}"/>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xmlns="" id="{9428F1AA-DA57-5658-6FA8-3F4459F5A7B6}"/>
              </a:ext>
            </a:extLst>
          </p:cNvPr>
          <p:cNvSpPr>
            <a:spLocks noGrp="1"/>
          </p:cNvSpPr>
          <p:nvPr>
            <p:ph type="sldNum" sz="quarter" idx="12"/>
          </p:nvPr>
        </p:nvSpPr>
        <p:spPr/>
        <p:txBody>
          <a:bodyPr/>
          <a:lstStyle/>
          <a:p>
            <a:fld id="{B54B0392-3117-4751-9025-842AD96F60F3}" type="slidenum">
              <a:rPr lang="el-GR" smtClean="0"/>
              <a:pPr/>
              <a:t>‹#›</a:t>
            </a:fld>
            <a:endParaRPr lang="el-GR"/>
          </a:p>
        </p:txBody>
      </p:sp>
    </p:spTree>
    <p:extLst>
      <p:ext uri="{BB962C8B-B14F-4D97-AF65-F5344CB8AC3E}">
        <p14:creationId xmlns:p14="http://schemas.microsoft.com/office/powerpoint/2010/main" xmlns="" val="21196782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4D276B10-08B7-A829-6574-642983699E3B}"/>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xmlns="" id="{5CA6E51D-BF02-8D37-4F5C-CEC39720AFE8}"/>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xmlns="" id="{B0DDBF13-6071-62AE-3AC5-24E2FF28581B}"/>
              </a:ext>
            </a:extLst>
          </p:cNvPr>
          <p:cNvSpPr>
            <a:spLocks noGrp="1"/>
          </p:cNvSpPr>
          <p:nvPr>
            <p:ph type="dt" sz="half" idx="10"/>
          </p:nvPr>
        </p:nvSpPr>
        <p:spPr/>
        <p:txBody>
          <a:bodyPr/>
          <a:lstStyle/>
          <a:p>
            <a:fld id="{C6D03104-C76C-4EE6-8130-2041D78AC01C}" type="datetimeFigureOut">
              <a:rPr lang="el-GR" smtClean="0"/>
              <a:pPr/>
              <a:t>18/2/2024</a:t>
            </a:fld>
            <a:endParaRPr lang="el-GR"/>
          </a:p>
        </p:txBody>
      </p:sp>
      <p:sp>
        <p:nvSpPr>
          <p:cNvPr id="5" name="Θέση υποσέλιδου 4">
            <a:extLst>
              <a:ext uri="{FF2B5EF4-FFF2-40B4-BE49-F238E27FC236}">
                <a16:creationId xmlns:a16="http://schemas.microsoft.com/office/drawing/2014/main" xmlns="" id="{70A0DD86-4E92-6453-03D9-A0B86DA572E7}"/>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xmlns="" id="{CA2DB169-FBD0-743D-0ECF-1A060D1D8B97}"/>
              </a:ext>
            </a:extLst>
          </p:cNvPr>
          <p:cNvSpPr>
            <a:spLocks noGrp="1"/>
          </p:cNvSpPr>
          <p:nvPr>
            <p:ph type="sldNum" sz="quarter" idx="12"/>
          </p:nvPr>
        </p:nvSpPr>
        <p:spPr/>
        <p:txBody>
          <a:bodyPr/>
          <a:lstStyle/>
          <a:p>
            <a:fld id="{B54B0392-3117-4751-9025-842AD96F60F3}" type="slidenum">
              <a:rPr lang="el-GR" smtClean="0"/>
              <a:pPr/>
              <a:t>‹#›</a:t>
            </a:fld>
            <a:endParaRPr lang="el-GR"/>
          </a:p>
        </p:txBody>
      </p:sp>
    </p:spTree>
    <p:extLst>
      <p:ext uri="{BB962C8B-B14F-4D97-AF65-F5344CB8AC3E}">
        <p14:creationId xmlns:p14="http://schemas.microsoft.com/office/powerpoint/2010/main" xmlns="" val="11116042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xmlns="" id="{3912F6ED-B642-5227-7176-CD8E1B9B233D}"/>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xmlns="" id="{647B49F6-AAEA-C628-7C94-2C5DCAADC438}"/>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xmlns="" id="{32231FDF-88A9-8639-FFD5-3720A6A3D477}"/>
              </a:ext>
            </a:extLst>
          </p:cNvPr>
          <p:cNvSpPr>
            <a:spLocks noGrp="1"/>
          </p:cNvSpPr>
          <p:nvPr>
            <p:ph type="dt" sz="half" idx="10"/>
          </p:nvPr>
        </p:nvSpPr>
        <p:spPr/>
        <p:txBody>
          <a:bodyPr/>
          <a:lstStyle/>
          <a:p>
            <a:fld id="{C6D03104-C76C-4EE6-8130-2041D78AC01C}" type="datetimeFigureOut">
              <a:rPr lang="el-GR" smtClean="0"/>
              <a:pPr/>
              <a:t>18/2/2024</a:t>
            </a:fld>
            <a:endParaRPr lang="el-GR"/>
          </a:p>
        </p:txBody>
      </p:sp>
      <p:sp>
        <p:nvSpPr>
          <p:cNvPr id="5" name="Θέση υποσέλιδου 4">
            <a:extLst>
              <a:ext uri="{FF2B5EF4-FFF2-40B4-BE49-F238E27FC236}">
                <a16:creationId xmlns:a16="http://schemas.microsoft.com/office/drawing/2014/main" xmlns="" id="{B7FE1B05-9953-25C9-DAC3-A3659251511A}"/>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xmlns="" id="{6F22E121-AB4A-8592-1A7B-AE30BCB0DC73}"/>
              </a:ext>
            </a:extLst>
          </p:cNvPr>
          <p:cNvSpPr>
            <a:spLocks noGrp="1"/>
          </p:cNvSpPr>
          <p:nvPr>
            <p:ph type="sldNum" sz="quarter" idx="12"/>
          </p:nvPr>
        </p:nvSpPr>
        <p:spPr/>
        <p:txBody>
          <a:bodyPr/>
          <a:lstStyle/>
          <a:p>
            <a:fld id="{B54B0392-3117-4751-9025-842AD96F60F3}" type="slidenum">
              <a:rPr lang="el-GR" smtClean="0"/>
              <a:pPr/>
              <a:t>‹#›</a:t>
            </a:fld>
            <a:endParaRPr lang="el-GR"/>
          </a:p>
        </p:txBody>
      </p:sp>
    </p:spTree>
    <p:extLst>
      <p:ext uri="{BB962C8B-B14F-4D97-AF65-F5344CB8AC3E}">
        <p14:creationId xmlns:p14="http://schemas.microsoft.com/office/powerpoint/2010/main" xmlns="" val="27327917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2EA4C265-3698-B4D8-CB60-DFF2C03E2426}"/>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xmlns="" id="{C8FCB196-33F9-6620-6E22-7648BCF12D33}"/>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xmlns="" id="{F83D251D-69A1-0E74-C454-62613BE4BFD7}"/>
              </a:ext>
            </a:extLst>
          </p:cNvPr>
          <p:cNvSpPr>
            <a:spLocks noGrp="1"/>
          </p:cNvSpPr>
          <p:nvPr>
            <p:ph type="dt" sz="half" idx="10"/>
          </p:nvPr>
        </p:nvSpPr>
        <p:spPr/>
        <p:txBody>
          <a:bodyPr/>
          <a:lstStyle/>
          <a:p>
            <a:fld id="{C6D03104-C76C-4EE6-8130-2041D78AC01C}" type="datetimeFigureOut">
              <a:rPr lang="el-GR" smtClean="0"/>
              <a:pPr/>
              <a:t>18/2/2024</a:t>
            </a:fld>
            <a:endParaRPr lang="el-GR"/>
          </a:p>
        </p:txBody>
      </p:sp>
      <p:sp>
        <p:nvSpPr>
          <p:cNvPr id="5" name="Θέση υποσέλιδου 4">
            <a:extLst>
              <a:ext uri="{FF2B5EF4-FFF2-40B4-BE49-F238E27FC236}">
                <a16:creationId xmlns:a16="http://schemas.microsoft.com/office/drawing/2014/main" xmlns="" id="{25F31F12-B818-6824-914B-708823677AE4}"/>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xmlns="" id="{01D7098D-A8C9-2BB3-D2F8-EA939F102B38}"/>
              </a:ext>
            </a:extLst>
          </p:cNvPr>
          <p:cNvSpPr>
            <a:spLocks noGrp="1"/>
          </p:cNvSpPr>
          <p:nvPr>
            <p:ph type="sldNum" sz="quarter" idx="12"/>
          </p:nvPr>
        </p:nvSpPr>
        <p:spPr/>
        <p:txBody>
          <a:bodyPr/>
          <a:lstStyle/>
          <a:p>
            <a:fld id="{B54B0392-3117-4751-9025-842AD96F60F3}" type="slidenum">
              <a:rPr lang="el-GR" smtClean="0"/>
              <a:pPr/>
              <a:t>‹#›</a:t>
            </a:fld>
            <a:endParaRPr lang="el-GR"/>
          </a:p>
        </p:txBody>
      </p:sp>
    </p:spTree>
    <p:extLst>
      <p:ext uri="{BB962C8B-B14F-4D97-AF65-F5344CB8AC3E}">
        <p14:creationId xmlns:p14="http://schemas.microsoft.com/office/powerpoint/2010/main" xmlns="" val="11080521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00BA0D74-D9E7-B6C1-75F4-639F834C604F}"/>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xmlns="" id="{BC3170DC-9148-591E-45B7-3267D454357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xmlns="" id="{28720022-D972-C26D-9BE7-6DE977F758F9}"/>
              </a:ext>
            </a:extLst>
          </p:cNvPr>
          <p:cNvSpPr>
            <a:spLocks noGrp="1"/>
          </p:cNvSpPr>
          <p:nvPr>
            <p:ph type="dt" sz="half" idx="10"/>
          </p:nvPr>
        </p:nvSpPr>
        <p:spPr/>
        <p:txBody>
          <a:bodyPr/>
          <a:lstStyle/>
          <a:p>
            <a:fld id="{C6D03104-C76C-4EE6-8130-2041D78AC01C}" type="datetimeFigureOut">
              <a:rPr lang="el-GR" smtClean="0"/>
              <a:pPr/>
              <a:t>18/2/2024</a:t>
            </a:fld>
            <a:endParaRPr lang="el-GR"/>
          </a:p>
        </p:txBody>
      </p:sp>
      <p:sp>
        <p:nvSpPr>
          <p:cNvPr id="5" name="Θέση υποσέλιδου 4">
            <a:extLst>
              <a:ext uri="{FF2B5EF4-FFF2-40B4-BE49-F238E27FC236}">
                <a16:creationId xmlns:a16="http://schemas.microsoft.com/office/drawing/2014/main" xmlns="" id="{D91E3C95-8E14-42BD-7D45-D053CECF7CED}"/>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xmlns="" id="{12785AD6-6D02-ADC8-BCCF-C10ACAB207FD}"/>
              </a:ext>
            </a:extLst>
          </p:cNvPr>
          <p:cNvSpPr>
            <a:spLocks noGrp="1"/>
          </p:cNvSpPr>
          <p:nvPr>
            <p:ph type="sldNum" sz="quarter" idx="12"/>
          </p:nvPr>
        </p:nvSpPr>
        <p:spPr/>
        <p:txBody>
          <a:bodyPr/>
          <a:lstStyle/>
          <a:p>
            <a:fld id="{B54B0392-3117-4751-9025-842AD96F60F3}" type="slidenum">
              <a:rPr lang="el-GR" smtClean="0"/>
              <a:pPr/>
              <a:t>‹#›</a:t>
            </a:fld>
            <a:endParaRPr lang="el-GR"/>
          </a:p>
        </p:txBody>
      </p:sp>
    </p:spTree>
    <p:extLst>
      <p:ext uri="{BB962C8B-B14F-4D97-AF65-F5344CB8AC3E}">
        <p14:creationId xmlns:p14="http://schemas.microsoft.com/office/powerpoint/2010/main" xmlns="" val="42685151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6272B410-1619-89B9-F2A1-C19A2DD1A02C}"/>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xmlns="" id="{9925E3DA-11DB-6580-2DD9-0FC2935896F1}"/>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xmlns="" id="{4F26162E-3F57-8ECA-441F-D77341AC2C5F}"/>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xmlns="" id="{EC1EF0B2-FED0-52F8-4B6B-ECB0962900F8}"/>
              </a:ext>
            </a:extLst>
          </p:cNvPr>
          <p:cNvSpPr>
            <a:spLocks noGrp="1"/>
          </p:cNvSpPr>
          <p:nvPr>
            <p:ph type="dt" sz="half" idx="10"/>
          </p:nvPr>
        </p:nvSpPr>
        <p:spPr/>
        <p:txBody>
          <a:bodyPr/>
          <a:lstStyle/>
          <a:p>
            <a:fld id="{C6D03104-C76C-4EE6-8130-2041D78AC01C}" type="datetimeFigureOut">
              <a:rPr lang="el-GR" smtClean="0"/>
              <a:pPr/>
              <a:t>18/2/2024</a:t>
            </a:fld>
            <a:endParaRPr lang="el-GR"/>
          </a:p>
        </p:txBody>
      </p:sp>
      <p:sp>
        <p:nvSpPr>
          <p:cNvPr id="6" name="Θέση υποσέλιδου 5">
            <a:extLst>
              <a:ext uri="{FF2B5EF4-FFF2-40B4-BE49-F238E27FC236}">
                <a16:creationId xmlns:a16="http://schemas.microsoft.com/office/drawing/2014/main" xmlns="" id="{00669810-C511-1E3F-BB1A-3D6F8E438643}"/>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xmlns="" id="{4DEF6604-BB52-C143-EA6E-4F9510F9FA0A}"/>
              </a:ext>
            </a:extLst>
          </p:cNvPr>
          <p:cNvSpPr>
            <a:spLocks noGrp="1"/>
          </p:cNvSpPr>
          <p:nvPr>
            <p:ph type="sldNum" sz="quarter" idx="12"/>
          </p:nvPr>
        </p:nvSpPr>
        <p:spPr/>
        <p:txBody>
          <a:bodyPr/>
          <a:lstStyle/>
          <a:p>
            <a:fld id="{B54B0392-3117-4751-9025-842AD96F60F3}" type="slidenum">
              <a:rPr lang="el-GR" smtClean="0"/>
              <a:pPr/>
              <a:t>‹#›</a:t>
            </a:fld>
            <a:endParaRPr lang="el-GR"/>
          </a:p>
        </p:txBody>
      </p:sp>
    </p:spTree>
    <p:extLst>
      <p:ext uri="{BB962C8B-B14F-4D97-AF65-F5344CB8AC3E}">
        <p14:creationId xmlns:p14="http://schemas.microsoft.com/office/powerpoint/2010/main" xmlns="" val="21094656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41DACBC8-4FD6-69D8-D77F-15EC8DE46E84}"/>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xmlns="" id="{FF4D9312-2D8C-2167-D225-B67D2007B66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xmlns="" id="{8A1E636A-0C86-E376-90A3-91CBE95E6E13}"/>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xmlns="" id="{5162B82C-5227-8B66-19DB-3B1392E4AF9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xmlns="" id="{32A05322-6E3E-99A1-37E1-EA8F601ED5A5}"/>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xmlns="" id="{1E7060F1-9C54-E839-FDCD-020625FB68E5}"/>
              </a:ext>
            </a:extLst>
          </p:cNvPr>
          <p:cNvSpPr>
            <a:spLocks noGrp="1"/>
          </p:cNvSpPr>
          <p:nvPr>
            <p:ph type="dt" sz="half" idx="10"/>
          </p:nvPr>
        </p:nvSpPr>
        <p:spPr/>
        <p:txBody>
          <a:bodyPr/>
          <a:lstStyle/>
          <a:p>
            <a:fld id="{C6D03104-C76C-4EE6-8130-2041D78AC01C}" type="datetimeFigureOut">
              <a:rPr lang="el-GR" smtClean="0"/>
              <a:pPr/>
              <a:t>18/2/2024</a:t>
            </a:fld>
            <a:endParaRPr lang="el-GR"/>
          </a:p>
        </p:txBody>
      </p:sp>
      <p:sp>
        <p:nvSpPr>
          <p:cNvPr id="8" name="Θέση υποσέλιδου 7">
            <a:extLst>
              <a:ext uri="{FF2B5EF4-FFF2-40B4-BE49-F238E27FC236}">
                <a16:creationId xmlns:a16="http://schemas.microsoft.com/office/drawing/2014/main" xmlns="" id="{83613E05-F278-E239-73B6-639AB16DE012}"/>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xmlns="" id="{076D6B8C-9883-5B2B-32A7-9022B4831804}"/>
              </a:ext>
            </a:extLst>
          </p:cNvPr>
          <p:cNvSpPr>
            <a:spLocks noGrp="1"/>
          </p:cNvSpPr>
          <p:nvPr>
            <p:ph type="sldNum" sz="quarter" idx="12"/>
          </p:nvPr>
        </p:nvSpPr>
        <p:spPr/>
        <p:txBody>
          <a:bodyPr/>
          <a:lstStyle/>
          <a:p>
            <a:fld id="{B54B0392-3117-4751-9025-842AD96F60F3}" type="slidenum">
              <a:rPr lang="el-GR" smtClean="0"/>
              <a:pPr/>
              <a:t>‹#›</a:t>
            </a:fld>
            <a:endParaRPr lang="el-GR"/>
          </a:p>
        </p:txBody>
      </p:sp>
    </p:spTree>
    <p:extLst>
      <p:ext uri="{BB962C8B-B14F-4D97-AF65-F5344CB8AC3E}">
        <p14:creationId xmlns:p14="http://schemas.microsoft.com/office/powerpoint/2010/main" xmlns="" val="2132661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5B21104C-C298-DDD0-AFC2-7535F1C4AF13}"/>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xmlns="" id="{28606054-9600-D4D4-E4AE-3896D3D4C2EB}"/>
              </a:ext>
            </a:extLst>
          </p:cNvPr>
          <p:cNvSpPr>
            <a:spLocks noGrp="1"/>
          </p:cNvSpPr>
          <p:nvPr>
            <p:ph type="dt" sz="half" idx="10"/>
          </p:nvPr>
        </p:nvSpPr>
        <p:spPr/>
        <p:txBody>
          <a:bodyPr/>
          <a:lstStyle/>
          <a:p>
            <a:fld id="{C6D03104-C76C-4EE6-8130-2041D78AC01C}" type="datetimeFigureOut">
              <a:rPr lang="el-GR" smtClean="0"/>
              <a:pPr/>
              <a:t>18/2/2024</a:t>
            </a:fld>
            <a:endParaRPr lang="el-GR"/>
          </a:p>
        </p:txBody>
      </p:sp>
      <p:sp>
        <p:nvSpPr>
          <p:cNvPr id="4" name="Θέση υποσέλιδου 3">
            <a:extLst>
              <a:ext uri="{FF2B5EF4-FFF2-40B4-BE49-F238E27FC236}">
                <a16:creationId xmlns:a16="http://schemas.microsoft.com/office/drawing/2014/main" xmlns="" id="{667EB741-2DBB-EDC4-0480-CFA24BBA3A72}"/>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xmlns="" id="{DD419673-3F61-15CD-16CC-403AB06874A5}"/>
              </a:ext>
            </a:extLst>
          </p:cNvPr>
          <p:cNvSpPr>
            <a:spLocks noGrp="1"/>
          </p:cNvSpPr>
          <p:nvPr>
            <p:ph type="sldNum" sz="quarter" idx="12"/>
          </p:nvPr>
        </p:nvSpPr>
        <p:spPr/>
        <p:txBody>
          <a:bodyPr/>
          <a:lstStyle/>
          <a:p>
            <a:fld id="{B54B0392-3117-4751-9025-842AD96F60F3}" type="slidenum">
              <a:rPr lang="el-GR" smtClean="0"/>
              <a:pPr/>
              <a:t>‹#›</a:t>
            </a:fld>
            <a:endParaRPr lang="el-GR"/>
          </a:p>
        </p:txBody>
      </p:sp>
    </p:spTree>
    <p:extLst>
      <p:ext uri="{BB962C8B-B14F-4D97-AF65-F5344CB8AC3E}">
        <p14:creationId xmlns:p14="http://schemas.microsoft.com/office/powerpoint/2010/main" xmlns="" val="2866950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xmlns="" id="{5BDC433B-0739-A63C-C068-AADC5E68DAFC}"/>
              </a:ext>
            </a:extLst>
          </p:cNvPr>
          <p:cNvSpPr>
            <a:spLocks noGrp="1"/>
          </p:cNvSpPr>
          <p:nvPr>
            <p:ph type="dt" sz="half" idx="10"/>
          </p:nvPr>
        </p:nvSpPr>
        <p:spPr/>
        <p:txBody>
          <a:bodyPr/>
          <a:lstStyle/>
          <a:p>
            <a:fld id="{C6D03104-C76C-4EE6-8130-2041D78AC01C}" type="datetimeFigureOut">
              <a:rPr lang="el-GR" smtClean="0"/>
              <a:pPr/>
              <a:t>18/2/2024</a:t>
            </a:fld>
            <a:endParaRPr lang="el-GR"/>
          </a:p>
        </p:txBody>
      </p:sp>
      <p:sp>
        <p:nvSpPr>
          <p:cNvPr id="3" name="Θέση υποσέλιδου 2">
            <a:extLst>
              <a:ext uri="{FF2B5EF4-FFF2-40B4-BE49-F238E27FC236}">
                <a16:creationId xmlns:a16="http://schemas.microsoft.com/office/drawing/2014/main" xmlns="" id="{D3B8A14B-431A-0536-2F43-5B89C9AC610B}"/>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xmlns="" id="{2401F8A9-CFAB-D877-895F-FB6D8BC2E1C0}"/>
              </a:ext>
            </a:extLst>
          </p:cNvPr>
          <p:cNvSpPr>
            <a:spLocks noGrp="1"/>
          </p:cNvSpPr>
          <p:nvPr>
            <p:ph type="sldNum" sz="quarter" idx="12"/>
          </p:nvPr>
        </p:nvSpPr>
        <p:spPr/>
        <p:txBody>
          <a:bodyPr/>
          <a:lstStyle/>
          <a:p>
            <a:fld id="{B54B0392-3117-4751-9025-842AD96F60F3}" type="slidenum">
              <a:rPr lang="el-GR" smtClean="0"/>
              <a:pPr/>
              <a:t>‹#›</a:t>
            </a:fld>
            <a:endParaRPr lang="el-GR"/>
          </a:p>
        </p:txBody>
      </p:sp>
    </p:spTree>
    <p:extLst>
      <p:ext uri="{BB962C8B-B14F-4D97-AF65-F5344CB8AC3E}">
        <p14:creationId xmlns:p14="http://schemas.microsoft.com/office/powerpoint/2010/main" xmlns="" val="16471302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FF83E127-65DD-EAAC-9C59-345F92AE4593}"/>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xmlns="" id="{DED81019-472B-9D3D-E1F3-D1089C454F1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xmlns="" id="{7379CB9E-2DD3-F5B6-ACF4-2FD56D59BC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xmlns="" id="{769EE563-792E-0051-4238-BCFB044044C4}"/>
              </a:ext>
            </a:extLst>
          </p:cNvPr>
          <p:cNvSpPr>
            <a:spLocks noGrp="1"/>
          </p:cNvSpPr>
          <p:nvPr>
            <p:ph type="dt" sz="half" idx="10"/>
          </p:nvPr>
        </p:nvSpPr>
        <p:spPr/>
        <p:txBody>
          <a:bodyPr/>
          <a:lstStyle/>
          <a:p>
            <a:fld id="{C6D03104-C76C-4EE6-8130-2041D78AC01C}" type="datetimeFigureOut">
              <a:rPr lang="el-GR" smtClean="0"/>
              <a:pPr/>
              <a:t>18/2/2024</a:t>
            </a:fld>
            <a:endParaRPr lang="el-GR"/>
          </a:p>
        </p:txBody>
      </p:sp>
      <p:sp>
        <p:nvSpPr>
          <p:cNvPr id="6" name="Θέση υποσέλιδου 5">
            <a:extLst>
              <a:ext uri="{FF2B5EF4-FFF2-40B4-BE49-F238E27FC236}">
                <a16:creationId xmlns:a16="http://schemas.microsoft.com/office/drawing/2014/main" xmlns="" id="{93380B75-1F82-D2C2-24BB-F8CBC120DD36}"/>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xmlns="" id="{43ECEF58-3154-083F-7589-8CFB676DD33F}"/>
              </a:ext>
            </a:extLst>
          </p:cNvPr>
          <p:cNvSpPr>
            <a:spLocks noGrp="1"/>
          </p:cNvSpPr>
          <p:nvPr>
            <p:ph type="sldNum" sz="quarter" idx="12"/>
          </p:nvPr>
        </p:nvSpPr>
        <p:spPr/>
        <p:txBody>
          <a:bodyPr/>
          <a:lstStyle/>
          <a:p>
            <a:fld id="{B54B0392-3117-4751-9025-842AD96F60F3}" type="slidenum">
              <a:rPr lang="el-GR" smtClean="0"/>
              <a:pPr/>
              <a:t>‹#›</a:t>
            </a:fld>
            <a:endParaRPr lang="el-GR"/>
          </a:p>
        </p:txBody>
      </p:sp>
    </p:spTree>
    <p:extLst>
      <p:ext uri="{BB962C8B-B14F-4D97-AF65-F5344CB8AC3E}">
        <p14:creationId xmlns:p14="http://schemas.microsoft.com/office/powerpoint/2010/main" xmlns="" val="3336478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EA38DB2E-B65D-0DD5-0293-5014C8ABDF34}"/>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xmlns="" id="{CEE90532-3A15-5A37-684A-03D368C107A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xmlns="" id="{481B8D65-272D-A829-F5F3-90FDABBF5B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xmlns="" id="{EF5F8C4A-6BB9-D489-8924-957E16861374}"/>
              </a:ext>
            </a:extLst>
          </p:cNvPr>
          <p:cNvSpPr>
            <a:spLocks noGrp="1"/>
          </p:cNvSpPr>
          <p:nvPr>
            <p:ph type="dt" sz="half" idx="10"/>
          </p:nvPr>
        </p:nvSpPr>
        <p:spPr/>
        <p:txBody>
          <a:bodyPr/>
          <a:lstStyle/>
          <a:p>
            <a:fld id="{C6D03104-C76C-4EE6-8130-2041D78AC01C}" type="datetimeFigureOut">
              <a:rPr lang="el-GR" smtClean="0"/>
              <a:pPr/>
              <a:t>18/2/2024</a:t>
            </a:fld>
            <a:endParaRPr lang="el-GR"/>
          </a:p>
        </p:txBody>
      </p:sp>
      <p:sp>
        <p:nvSpPr>
          <p:cNvPr id="6" name="Θέση υποσέλιδου 5">
            <a:extLst>
              <a:ext uri="{FF2B5EF4-FFF2-40B4-BE49-F238E27FC236}">
                <a16:creationId xmlns:a16="http://schemas.microsoft.com/office/drawing/2014/main" xmlns="" id="{339CBF11-B4AB-E6D8-0DEA-31EF50BD4073}"/>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xmlns="" id="{4A801AE7-D740-C57F-39C8-252876413638}"/>
              </a:ext>
            </a:extLst>
          </p:cNvPr>
          <p:cNvSpPr>
            <a:spLocks noGrp="1"/>
          </p:cNvSpPr>
          <p:nvPr>
            <p:ph type="sldNum" sz="quarter" idx="12"/>
          </p:nvPr>
        </p:nvSpPr>
        <p:spPr/>
        <p:txBody>
          <a:bodyPr/>
          <a:lstStyle/>
          <a:p>
            <a:fld id="{B54B0392-3117-4751-9025-842AD96F60F3}" type="slidenum">
              <a:rPr lang="el-GR" smtClean="0"/>
              <a:pPr/>
              <a:t>‹#›</a:t>
            </a:fld>
            <a:endParaRPr lang="el-GR"/>
          </a:p>
        </p:txBody>
      </p:sp>
    </p:spTree>
    <p:extLst>
      <p:ext uri="{BB962C8B-B14F-4D97-AF65-F5344CB8AC3E}">
        <p14:creationId xmlns:p14="http://schemas.microsoft.com/office/powerpoint/2010/main" xmlns="" val="21202848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xmlns="" id="{EDA91A11-FC70-06EB-83E8-CF23B3E8BDA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xmlns="" id="{6FA8CABC-CB66-CD9A-42B7-26312D23C7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xmlns="" id="{F311A65A-1296-B6C3-C744-36C702E8923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D03104-C76C-4EE6-8130-2041D78AC01C}" type="datetimeFigureOut">
              <a:rPr lang="el-GR" smtClean="0"/>
              <a:pPr/>
              <a:t>18/2/2024</a:t>
            </a:fld>
            <a:endParaRPr lang="el-GR"/>
          </a:p>
        </p:txBody>
      </p:sp>
      <p:sp>
        <p:nvSpPr>
          <p:cNvPr id="5" name="Θέση υποσέλιδου 4">
            <a:extLst>
              <a:ext uri="{FF2B5EF4-FFF2-40B4-BE49-F238E27FC236}">
                <a16:creationId xmlns:a16="http://schemas.microsoft.com/office/drawing/2014/main" xmlns="" id="{063D58C9-E2B9-92A1-F053-5E1E96B1F1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xmlns="" id="{29476A4B-338E-F95A-007E-3D3F3F75A4D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4B0392-3117-4751-9025-842AD96F60F3}" type="slidenum">
              <a:rPr lang="el-GR" smtClean="0"/>
              <a:pPr/>
              <a:t>‹#›</a:t>
            </a:fld>
            <a:endParaRPr lang="el-GR"/>
          </a:p>
        </p:txBody>
      </p:sp>
    </p:spTree>
    <p:extLst>
      <p:ext uri="{BB962C8B-B14F-4D97-AF65-F5344CB8AC3E}">
        <p14:creationId xmlns:p14="http://schemas.microsoft.com/office/powerpoint/2010/main" xmlns="" val="5982212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2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7.xml"/><Relationship Id="rId4" Type="http://schemas.openxmlformats.org/officeDocument/2006/relationships/image" Target="../media/image42.jpeg"/></Relationships>
</file>

<file path=ppt/slides/_rels/slide24.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59.jpeg"/><Relationship Id="rId3" Type="http://schemas.openxmlformats.org/officeDocument/2006/relationships/image" Target="../media/image54.jpeg"/><Relationship Id="rId7" Type="http://schemas.openxmlformats.org/officeDocument/2006/relationships/image" Target="../media/image58.jpeg"/><Relationship Id="rId2" Type="http://schemas.openxmlformats.org/officeDocument/2006/relationships/image" Target="../media/image53.jpeg"/><Relationship Id="rId1" Type="http://schemas.openxmlformats.org/officeDocument/2006/relationships/slideLayout" Target="../slideLayouts/slideLayout2.xml"/><Relationship Id="rId6" Type="http://schemas.openxmlformats.org/officeDocument/2006/relationships/image" Target="../media/image57.jpeg"/><Relationship Id="rId5" Type="http://schemas.openxmlformats.org/officeDocument/2006/relationships/image" Target="../media/image56.jpeg"/><Relationship Id="rId4" Type="http://schemas.openxmlformats.org/officeDocument/2006/relationships/image" Target="../media/image55.jpeg"/></Relationships>
</file>

<file path=ppt/slides/_rels/slide34.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2.xml"/><Relationship Id="rId4" Type="http://schemas.openxmlformats.org/officeDocument/2006/relationships/image" Target="../media/image62.jpeg"/></Relationships>
</file>

<file path=ppt/slides/_rels/slide35.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2.xml"/><Relationship Id="rId5" Type="http://schemas.openxmlformats.org/officeDocument/2006/relationships/image" Target="../media/image66.jpeg"/><Relationship Id="rId4" Type="http://schemas.openxmlformats.org/officeDocument/2006/relationships/image" Target="../media/image65.jpeg"/></Relationships>
</file>

<file path=ppt/slides/_rels/slide36.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image" Target="../media/image74.jpeg"/><Relationship Id="rId3" Type="http://schemas.openxmlformats.org/officeDocument/2006/relationships/image" Target="../media/image69.jpeg"/><Relationship Id="rId7" Type="http://schemas.openxmlformats.org/officeDocument/2006/relationships/image" Target="../media/image73.jpeg"/><Relationship Id="rId2" Type="http://schemas.openxmlformats.org/officeDocument/2006/relationships/image" Target="../media/image68.jpeg"/><Relationship Id="rId1" Type="http://schemas.openxmlformats.org/officeDocument/2006/relationships/slideLayout" Target="../slideLayouts/slideLayout2.xml"/><Relationship Id="rId6" Type="http://schemas.openxmlformats.org/officeDocument/2006/relationships/image" Target="../media/image72.jpeg"/><Relationship Id="rId5" Type="http://schemas.openxmlformats.org/officeDocument/2006/relationships/image" Target="../media/image71.jpeg"/><Relationship Id="rId4" Type="http://schemas.openxmlformats.org/officeDocument/2006/relationships/image" Target="../media/image70.jpeg"/><Relationship Id="rId9" Type="http://schemas.openxmlformats.org/officeDocument/2006/relationships/image" Target="../media/image75.jpeg"/></Relationships>
</file>

<file path=ppt/slides/_rels/slide38.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79.jpeg"/><Relationship Id="rId7" Type="http://schemas.openxmlformats.org/officeDocument/2006/relationships/image" Target="../media/image83.jpeg"/><Relationship Id="rId2" Type="http://schemas.openxmlformats.org/officeDocument/2006/relationships/image" Target="../media/image78.jpeg"/><Relationship Id="rId1" Type="http://schemas.openxmlformats.org/officeDocument/2006/relationships/slideLayout" Target="../slideLayouts/slideLayout2.xml"/><Relationship Id="rId6" Type="http://schemas.openxmlformats.org/officeDocument/2006/relationships/image" Target="../media/image82.jpeg"/><Relationship Id="rId5" Type="http://schemas.openxmlformats.org/officeDocument/2006/relationships/image" Target="../media/image81.jpeg"/><Relationship Id="rId4" Type="http://schemas.openxmlformats.org/officeDocument/2006/relationships/image" Target="../media/image80.jpeg"/></Relationships>
</file>

<file path=ppt/slides/_rels/slide41.xml.rels><?xml version="1.0" encoding="UTF-8" standalone="yes"?>
<Relationships xmlns="http://schemas.openxmlformats.org/package/2006/relationships"><Relationship Id="rId8" Type="http://schemas.openxmlformats.org/officeDocument/2006/relationships/image" Target="../media/image90.jpeg"/><Relationship Id="rId3" Type="http://schemas.openxmlformats.org/officeDocument/2006/relationships/image" Target="../media/image85.jpeg"/><Relationship Id="rId7" Type="http://schemas.openxmlformats.org/officeDocument/2006/relationships/image" Target="../media/image89.jpeg"/><Relationship Id="rId2" Type="http://schemas.openxmlformats.org/officeDocument/2006/relationships/image" Target="../media/image84.jpeg"/><Relationship Id="rId1" Type="http://schemas.openxmlformats.org/officeDocument/2006/relationships/slideLayout" Target="../slideLayouts/slideLayout2.xml"/><Relationship Id="rId6" Type="http://schemas.openxmlformats.org/officeDocument/2006/relationships/image" Target="../media/image88.jpeg"/><Relationship Id="rId5" Type="http://schemas.openxmlformats.org/officeDocument/2006/relationships/image" Target="../media/image87.jpeg"/><Relationship Id="rId4" Type="http://schemas.openxmlformats.org/officeDocument/2006/relationships/image" Target="../media/image86.jpeg"/><Relationship Id="rId9" Type="http://schemas.openxmlformats.org/officeDocument/2006/relationships/image" Target="../media/image91.jpeg"/></Relationships>
</file>

<file path=ppt/slides/_rels/slide42.xml.rels><?xml version="1.0" encoding="UTF-8" standalone="yes"?>
<Relationships xmlns="http://schemas.openxmlformats.org/package/2006/relationships"><Relationship Id="rId8" Type="http://schemas.openxmlformats.org/officeDocument/2006/relationships/image" Target="../media/image98.jpeg"/><Relationship Id="rId3" Type="http://schemas.openxmlformats.org/officeDocument/2006/relationships/image" Target="../media/image93.jpeg"/><Relationship Id="rId7" Type="http://schemas.openxmlformats.org/officeDocument/2006/relationships/image" Target="../media/image97.jpeg"/><Relationship Id="rId2" Type="http://schemas.openxmlformats.org/officeDocument/2006/relationships/image" Target="../media/image92.jpeg"/><Relationship Id="rId1" Type="http://schemas.openxmlformats.org/officeDocument/2006/relationships/slideLayout" Target="../slideLayouts/slideLayout2.xml"/><Relationship Id="rId6" Type="http://schemas.openxmlformats.org/officeDocument/2006/relationships/image" Target="../media/image96.jpeg"/><Relationship Id="rId5" Type="http://schemas.openxmlformats.org/officeDocument/2006/relationships/image" Target="../media/image95.jpeg"/><Relationship Id="rId4" Type="http://schemas.openxmlformats.org/officeDocument/2006/relationships/image" Target="../media/image94.jpeg"/><Relationship Id="rId9" Type="http://schemas.openxmlformats.org/officeDocument/2006/relationships/image" Target="../media/image99.jpeg"/></Relationships>
</file>

<file path=ppt/slides/_rels/slide43.xml.rels><?xml version="1.0" encoding="UTF-8" standalone="yes"?>
<Relationships xmlns="http://schemas.openxmlformats.org/package/2006/relationships"><Relationship Id="rId8" Type="http://schemas.openxmlformats.org/officeDocument/2006/relationships/image" Target="../media/image106.jpeg"/><Relationship Id="rId3" Type="http://schemas.openxmlformats.org/officeDocument/2006/relationships/image" Target="../media/image101.jpeg"/><Relationship Id="rId7" Type="http://schemas.openxmlformats.org/officeDocument/2006/relationships/image" Target="../media/image105.jpeg"/><Relationship Id="rId2" Type="http://schemas.openxmlformats.org/officeDocument/2006/relationships/image" Target="../media/image100.jpeg"/><Relationship Id="rId1" Type="http://schemas.openxmlformats.org/officeDocument/2006/relationships/slideLayout" Target="../slideLayouts/slideLayout2.xml"/><Relationship Id="rId6" Type="http://schemas.openxmlformats.org/officeDocument/2006/relationships/image" Target="../media/image104.jpeg"/><Relationship Id="rId5" Type="http://schemas.openxmlformats.org/officeDocument/2006/relationships/image" Target="../media/image103.jpeg"/><Relationship Id="rId4" Type="http://schemas.openxmlformats.org/officeDocument/2006/relationships/image" Target="../media/image102.jpeg"/><Relationship Id="rId9" Type="http://schemas.openxmlformats.org/officeDocument/2006/relationships/image" Target="../media/image107.jpeg"/></Relationships>
</file>

<file path=ppt/slides/_rels/slide44.xml.rels><?xml version="1.0" encoding="UTF-8" standalone="yes"?>
<Relationships xmlns="http://schemas.openxmlformats.org/package/2006/relationships"><Relationship Id="rId3" Type="http://schemas.openxmlformats.org/officeDocument/2006/relationships/image" Target="../media/image109.jpeg"/><Relationship Id="rId2" Type="http://schemas.openxmlformats.org/officeDocument/2006/relationships/image" Target="../media/image108.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10.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12.jpeg"/><Relationship Id="rId7" Type="http://schemas.openxmlformats.org/officeDocument/2006/relationships/image" Target="../media/image116.jpeg"/><Relationship Id="rId2" Type="http://schemas.openxmlformats.org/officeDocument/2006/relationships/image" Target="../media/image111.jpeg"/><Relationship Id="rId1" Type="http://schemas.openxmlformats.org/officeDocument/2006/relationships/slideLayout" Target="../slideLayouts/slideLayout2.xml"/><Relationship Id="rId6" Type="http://schemas.openxmlformats.org/officeDocument/2006/relationships/image" Target="../media/image115.jpeg"/><Relationship Id="rId5" Type="http://schemas.openxmlformats.org/officeDocument/2006/relationships/image" Target="../media/image114.jpeg"/><Relationship Id="rId4" Type="http://schemas.openxmlformats.org/officeDocument/2006/relationships/image" Target="../media/image113.jpeg"/></Relationships>
</file>

<file path=ppt/slides/_rels/slide47.xml.rels><?xml version="1.0" encoding="UTF-8" standalone="yes"?>
<Relationships xmlns="http://schemas.openxmlformats.org/package/2006/relationships"><Relationship Id="rId3" Type="http://schemas.openxmlformats.org/officeDocument/2006/relationships/image" Target="../media/image118.jpeg"/><Relationship Id="rId2" Type="http://schemas.openxmlformats.org/officeDocument/2006/relationships/image" Target="../media/image117.jpeg"/><Relationship Id="rId1" Type="http://schemas.openxmlformats.org/officeDocument/2006/relationships/slideLayout" Target="../slideLayouts/slideLayout2.xml"/><Relationship Id="rId4" Type="http://schemas.openxmlformats.org/officeDocument/2006/relationships/image" Target="../media/image119.jpeg"/></Relationships>
</file>

<file path=ppt/slides/_rels/slide48.xml.rels><?xml version="1.0" encoding="UTF-8" standalone="yes"?>
<Relationships xmlns="http://schemas.openxmlformats.org/package/2006/relationships"><Relationship Id="rId2" Type="http://schemas.openxmlformats.org/officeDocument/2006/relationships/image" Target="../media/image120.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22.jpeg"/><Relationship Id="rId2" Type="http://schemas.openxmlformats.org/officeDocument/2006/relationships/image" Target="../media/image121.jpeg"/><Relationship Id="rId1" Type="http://schemas.openxmlformats.org/officeDocument/2006/relationships/slideLayout" Target="../slideLayouts/slideLayout2.xml"/><Relationship Id="rId6" Type="http://schemas.openxmlformats.org/officeDocument/2006/relationships/image" Target="../media/image125.jpeg"/><Relationship Id="rId5" Type="http://schemas.openxmlformats.org/officeDocument/2006/relationships/image" Target="../media/image124.jpeg"/><Relationship Id="rId4" Type="http://schemas.openxmlformats.org/officeDocument/2006/relationships/image" Target="../media/image123.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26.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28.jpeg"/><Relationship Id="rId2" Type="http://schemas.openxmlformats.org/officeDocument/2006/relationships/image" Target="../media/image127.jpeg"/><Relationship Id="rId1" Type="http://schemas.openxmlformats.org/officeDocument/2006/relationships/slideLayout" Target="../slideLayouts/slideLayout2.xml"/><Relationship Id="rId4" Type="http://schemas.openxmlformats.org/officeDocument/2006/relationships/image" Target="../media/image129.jpeg"/></Relationships>
</file>

<file path=ppt/slides/_rels/slide52.xml.rels><?xml version="1.0" encoding="UTF-8" standalone="yes"?>
<Relationships xmlns="http://schemas.openxmlformats.org/package/2006/relationships"><Relationship Id="rId2" Type="http://schemas.openxmlformats.org/officeDocument/2006/relationships/image" Target="../media/image130.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32.jpeg"/><Relationship Id="rId7" Type="http://schemas.openxmlformats.org/officeDocument/2006/relationships/image" Target="../media/image136.jpeg"/><Relationship Id="rId2" Type="http://schemas.openxmlformats.org/officeDocument/2006/relationships/image" Target="../media/image131.jpeg"/><Relationship Id="rId1" Type="http://schemas.openxmlformats.org/officeDocument/2006/relationships/slideLayout" Target="../slideLayouts/slideLayout2.xml"/><Relationship Id="rId6" Type="http://schemas.openxmlformats.org/officeDocument/2006/relationships/image" Target="../media/image135.jpeg"/><Relationship Id="rId5" Type="http://schemas.openxmlformats.org/officeDocument/2006/relationships/image" Target="../media/image134.jpeg"/><Relationship Id="rId4" Type="http://schemas.openxmlformats.org/officeDocument/2006/relationships/image" Target="../media/image133.jpeg"/></Relationships>
</file>

<file path=ppt/slides/_rels/slide54.xml.rels><?xml version="1.0" encoding="UTF-8" standalone="yes"?>
<Relationships xmlns="http://schemas.openxmlformats.org/package/2006/relationships"><Relationship Id="rId3" Type="http://schemas.openxmlformats.org/officeDocument/2006/relationships/image" Target="../media/image138.jpeg"/><Relationship Id="rId2" Type="http://schemas.openxmlformats.org/officeDocument/2006/relationships/image" Target="../media/image137.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40.jpeg"/><Relationship Id="rId2" Type="http://schemas.openxmlformats.org/officeDocument/2006/relationships/image" Target="../media/image139.jpeg"/><Relationship Id="rId1" Type="http://schemas.openxmlformats.org/officeDocument/2006/relationships/slideLayout" Target="../slideLayouts/slideLayout2.xml"/><Relationship Id="rId5" Type="http://schemas.openxmlformats.org/officeDocument/2006/relationships/image" Target="../media/image142.jpeg"/><Relationship Id="rId4" Type="http://schemas.openxmlformats.org/officeDocument/2006/relationships/image" Target="../media/image141.jpeg"/></Relationships>
</file>

<file path=ppt/slides/_rels/slide56.xml.rels><?xml version="1.0" encoding="UTF-8" standalone="yes"?>
<Relationships xmlns="http://schemas.openxmlformats.org/package/2006/relationships"><Relationship Id="rId3" Type="http://schemas.openxmlformats.org/officeDocument/2006/relationships/image" Target="../media/image144.jpeg"/><Relationship Id="rId2" Type="http://schemas.openxmlformats.org/officeDocument/2006/relationships/image" Target="../media/image143.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45.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8" Type="http://schemas.openxmlformats.org/officeDocument/2006/relationships/image" Target="../media/image152.jpeg"/><Relationship Id="rId3" Type="http://schemas.openxmlformats.org/officeDocument/2006/relationships/image" Target="../media/image147.jpeg"/><Relationship Id="rId7" Type="http://schemas.openxmlformats.org/officeDocument/2006/relationships/image" Target="../media/image151.jpeg"/><Relationship Id="rId2" Type="http://schemas.openxmlformats.org/officeDocument/2006/relationships/image" Target="../media/image146.jpeg"/><Relationship Id="rId1" Type="http://schemas.openxmlformats.org/officeDocument/2006/relationships/slideLayout" Target="../slideLayouts/slideLayout2.xml"/><Relationship Id="rId6" Type="http://schemas.openxmlformats.org/officeDocument/2006/relationships/image" Target="../media/image150.jpeg"/><Relationship Id="rId5" Type="http://schemas.openxmlformats.org/officeDocument/2006/relationships/image" Target="../media/image149.jpeg"/><Relationship Id="rId4" Type="http://schemas.openxmlformats.org/officeDocument/2006/relationships/image" Target="../media/image148.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53.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54.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55.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57.jpeg"/><Relationship Id="rId2" Type="http://schemas.openxmlformats.org/officeDocument/2006/relationships/image" Target="../media/image156.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59.jpeg"/><Relationship Id="rId2" Type="http://schemas.openxmlformats.org/officeDocument/2006/relationships/image" Target="../media/image158.jpeg"/><Relationship Id="rId1" Type="http://schemas.openxmlformats.org/officeDocument/2006/relationships/slideLayout" Target="../slideLayouts/slideLayout2.xml"/><Relationship Id="rId6" Type="http://schemas.openxmlformats.org/officeDocument/2006/relationships/image" Target="../media/image162.jpeg"/><Relationship Id="rId5" Type="http://schemas.openxmlformats.org/officeDocument/2006/relationships/image" Target="../media/image161.jpeg"/><Relationship Id="rId4" Type="http://schemas.openxmlformats.org/officeDocument/2006/relationships/image" Target="../media/image160.jpe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8" Type="http://schemas.openxmlformats.org/officeDocument/2006/relationships/image" Target="../media/image169.jpeg"/><Relationship Id="rId3" Type="http://schemas.openxmlformats.org/officeDocument/2006/relationships/image" Target="../media/image164.jpeg"/><Relationship Id="rId7" Type="http://schemas.openxmlformats.org/officeDocument/2006/relationships/image" Target="../media/image168.jpeg"/><Relationship Id="rId2" Type="http://schemas.openxmlformats.org/officeDocument/2006/relationships/image" Target="../media/image163.jpeg"/><Relationship Id="rId1" Type="http://schemas.openxmlformats.org/officeDocument/2006/relationships/slideLayout" Target="../slideLayouts/slideLayout2.xml"/><Relationship Id="rId6" Type="http://schemas.openxmlformats.org/officeDocument/2006/relationships/image" Target="../media/image167.jpeg"/><Relationship Id="rId5" Type="http://schemas.openxmlformats.org/officeDocument/2006/relationships/image" Target="../media/image166.jpeg"/><Relationship Id="rId4" Type="http://schemas.openxmlformats.org/officeDocument/2006/relationships/image" Target="../media/image165.jpeg"/><Relationship Id="rId9" Type="http://schemas.openxmlformats.org/officeDocument/2006/relationships/image" Target="../media/image170.jpeg"/></Relationships>
</file>

<file path=ppt/slides/_rels/slide68.xml.rels><?xml version="1.0" encoding="UTF-8" standalone="yes"?>
<Relationships xmlns="http://schemas.openxmlformats.org/package/2006/relationships"><Relationship Id="rId3" Type="http://schemas.openxmlformats.org/officeDocument/2006/relationships/image" Target="../media/image172.jpeg"/><Relationship Id="rId2" Type="http://schemas.openxmlformats.org/officeDocument/2006/relationships/image" Target="../media/image171.jpeg"/><Relationship Id="rId1" Type="http://schemas.openxmlformats.org/officeDocument/2006/relationships/slideLayout" Target="../slideLayouts/slideLayout2.xml"/><Relationship Id="rId6" Type="http://schemas.openxmlformats.org/officeDocument/2006/relationships/image" Target="../media/image175.jpeg"/><Relationship Id="rId5" Type="http://schemas.openxmlformats.org/officeDocument/2006/relationships/image" Target="../media/image174.jpeg"/><Relationship Id="rId4" Type="http://schemas.openxmlformats.org/officeDocument/2006/relationships/image" Target="../media/image173.jpeg"/></Relationships>
</file>

<file path=ppt/slides/_rels/slide69.xml.rels><?xml version="1.0" encoding="UTF-8" standalone="yes"?>
<Relationships xmlns="http://schemas.openxmlformats.org/package/2006/relationships"><Relationship Id="rId2" Type="http://schemas.openxmlformats.org/officeDocument/2006/relationships/image" Target="../media/image17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7C0572DA-17A1-C39A-5FE2-F335BCF65DB7}"/>
              </a:ext>
            </a:extLst>
          </p:cNvPr>
          <p:cNvSpPr>
            <a:spLocks noGrp="1"/>
          </p:cNvSpPr>
          <p:nvPr>
            <p:ph type="ctrTitle"/>
          </p:nvPr>
        </p:nvSpPr>
        <p:spPr>
          <a:xfrm>
            <a:off x="144967" y="694764"/>
            <a:ext cx="11864896" cy="3496235"/>
          </a:xfrm>
        </p:spPr>
        <p:txBody>
          <a:bodyPr>
            <a:normAutofit fontScale="90000"/>
          </a:bodyPr>
          <a:lstStyle/>
          <a:p>
            <a:r>
              <a:rPr lang="el-GR" dirty="0">
                <a:latin typeface="Comic Sans MS" panose="030F0702030302020204" pitchFamily="66" charset="0"/>
              </a:rPr>
              <a:t/>
            </a:r>
            <a:br>
              <a:rPr lang="el-GR" dirty="0">
                <a:latin typeface="Comic Sans MS" panose="030F0702030302020204" pitchFamily="66" charset="0"/>
              </a:rPr>
            </a:br>
            <a:r>
              <a:rPr lang="el-GR" dirty="0">
                <a:latin typeface="Comic Sans MS" panose="030F0702030302020204" pitchFamily="66" charset="0"/>
              </a:rPr>
              <a:t/>
            </a:r>
            <a:br>
              <a:rPr lang="el-GR" dirty="0">
                <a:latin typeface="Comic Sans MS" panose="030F0702030302020204" pitchFamily="66" charset="0"/>
              </a:rPr>
            </a:br>
            <a:r>
              <a:rPr lang="el-GR" dirty="0">
                <a:latin typeface="Comic Sans MS" panose="030F0702030302020204" pitchFamily="66" charset="0"/>
              </a:rPr>
              <a:t/>
            </a:r>
            <a:br>
              <a:rPr lang="el-GR" dirty="0">
                <a:latin typeface="Comic Sans MS" panose="030F0702030302020204" pitchFamily="66" charset="0"/>
              </a:rPr>
            </a:br>
            <a:r>
              <a:rPr lang="el-GR" sz="2200" dirty="0">
                <a:latin typeface="Comic Sans MS" panose="030F0702030302020204" pitchFamily="66" charset="0"/>
              </a:rPr>
              <a:t/>
            </a:r>
            <a:br>
              <a:rPr lang="el-GR" sz="2200" dirty="0">
                <a:latin typeface="Comic Sans MS" panose="030F0702030302020204" pitchFamily="66" charset="0"/>
              </a:rPr>
            </a:br>
            <a:r>
              <a:rPr lang="el-GR" sz="2200" dirty="0" smtClean="0">
                <a:latin typeface="Comic Sans MS" panose="030F0702030302020204" pitchFamily="66" charset="0"/>
              </a:rPr>
              <a:t/>
            </a:r>
            <a:br>
              <a:rPr lang="el-GR" sz="2200" dirty="0" smtClean="0">
                <a:latin typeface="Comic Sans MS" panose="030F0702030302020204" pitchFamily="66" charset="0"/>
              </a:rPr>
            </a:br>
            <a:r>
              <a:rPr lang="el-GR" sz="2200" dirty="0" smtClean="0">
                <a:latin typeface="Comic Sans MS" panose="030F0702030302020204" pitchFamily="66" charset="0"/>
              </a:rPr>
              <a:t/>
            </a:r>
            <a:br>
              <a:rPr lang="el-GR" sz="2200" dirty="0" smtClean="0">
                <a:latin typeface="Comic Sans MS" panose="030F0702030302020204" pitchFamily="66" charset="0"/>
              </a:rPr>
            </a:br>
            <a:r>
              <a:rPr lang="el-GR" sz="2200" dirty="0" smtClean="0">
                <a:latin typeface="Comic Sans MS" panose="030F0702030302020204" pitchFamily="66" charset="0"/>
              </a:rPr>
              <a:t/>
            </a:r>
            <a:br>
              <a:rPr lang="el-GR" sz="2200" dirty="0" smtClean="0">
                <a:latin typeface="Comic Sans MS" panose="030F0702030302020204" pitchFamily="66" charset="0"/>
              </a:rPr>
            </a:br>
            <a:r>
              <a:rPr lang="el-GR" sz="2200" dirty="0" smtClean="0">
                <a:latin typeface="Comic Sans MS" panose="030F0702030302020204" pitchFamily="66" charset="0"/>
              </a:rPr>
              <a:t/>
            </a:r>
            <a:br>
              <a:rPr lang="el-GR" sz="2200" dirty="0" smtClean="0">
                <a:latin typeface="Comic Sans MS" panose="030F0702030302020204" pitchFamily="66" charset="0"/>
              </a:rPr>
            </a:br>
            <a:r>
              <a:rPr lang="el-GR" sz="2200" dirty="0" smtClean="0">
                <a:latin typeface="Comic Sans MS" panose="030F0702030302020204" pitchFamily="66" charset="0"/>
              </a:rPr>
              <a:t/>
            </a:r>
            <a:br>
              <a:rPr lang="el-GR" sz="2200" dirty="0" smtClean="0">
                <a:latin typeface="Comic Sans MS" panose="030F0702030302020204" pitchFamily="66" charset="0"/>
              </a:rPr>
            </a:br>
            <a:r>
              <a:rPr lang="el-GR" sz="2200" dirty="0" smtClean="0">
                <a:latin typeface="Comic Sans MS" panose="030F0702030302020204" pitchFamily="66" charset="0"/>
              </a:rPr>
              <a:t/>
            </a:r>
            <a:br>
              <a:rPr lang="el-GR" sz="2200" dirty="0" smtClean="0">
                <a:latin typeface="Comic Sans MS" panose="030F0702030302020204" pitchFamily="66" charset="0"/>
              </a:rPr>
            </a:br>
            <a:r>
              <a:rPr lang="el-GR" sz="2200" dirty="0" smtClean="0">
                <a:latin typeface="Comic Sans MS" panose="030F0702030302020204" pitchFamily="66" charset="0"/>
              </a:rPr>
              <a:t/>
            </a:r>
            <a:br>
              <a:rPr lang="el-GR" sz="2200" dirty="0" smtClean="0">
                <a:latin typeface="Comic Sans MS" panose="030F0702030302020204" pitchFamily="66" charset="0"/>
              </a:rPr>
            </a:br>
            <a:r>
              <a:rPr lang="el-GR" sz="2200" dirty="0" smtClean="0">
                <a:latin typeface="Comic Sans MS" panose="030F0702030302020204" pitchFamily="66" charset="0"/>
              </a:rPr>
              <a:t>7</a:t>
            </a:r>
            <a:r>
              <a:rPr lang="el-GR" sz="2200" baseline="30000" dirty="0" smtClean="0">
                <a:latin typeface="Comic Sans MS" panose="030F0702030302020204" pitchFamily="66" charset="0"/>
              </a:rPr>
              <a:t>ο</a:t>
            </a:r>
            <a:r>
              <a:rPr lang="el-GR" sz="2200" dirty="0" smtClean="0">
                <a:latin typeface="Comic Sans MS" panose="030F0702030302020204" pitchFamily="66" charset="0"/>
              </a:rPr>
              <a:t> </a:t>
            </a:r>
            <a:r>
              <a:rPr lang="el-GR" sz="2200" dirty="0">
                <a:latin typeface="Comic Sans MS" panose="030F0702030302020204" pitchFamily="66" charset="0"/>
              </a:rPr>
              <a:t>Νηπιαγωγείο </a:t>
            </a:r>
            <a:r>
              <a:rPr lang="el-GR" sz="2200" dirty="0" smtClean="0">
                <a:latin typeface="Comic Sans MS" panose="030F0702030302020204" pitchFamily="66" charset="0"/>
              </a:rPr>
              <a:t>Θεσσαλονίκης </a:t>
            </a:r>
            <a:r>
              <a:rPr lang="el-GR" sz="2200" dirty="0">
                <a:latin typeface="Comic Sans MS" panose="030F0702030302020204" pitchFamily="66" charset="0"/>
              </a:rPr>
              <a:t/>
            </a:r>
            <a:br>
              <a:rPr lang="el-GR" sz="2200" dirty="0">
                <a:latin typeface="Comic Sans MS" panose="030F0702030302020204" pitchFamily="66" charset="0"/>
              </a:rPr>
            </a:br>
            <a:r>
              <a:rPr lang="el-GR" sz="2200" dirty="0" smtClean="0">
                <a:latin typeface="Comic Sans MS" panose="030F0702030302020204" pitchFamily="66" charset="0"/>
              </a:rPr>
              <a:t/>
            </a:r>
            <a:br>
              <a:rPr lang="el-GR" sz="2200" dirty="0" smtClean="0">
                <a:latin typeface="Comic Sans MS" panose="030F0702030302020204" pitchFamily="66" charset="0"/>
              </a:rPr>
            </a:br>
            <a:r>
              <a:rPr lang="el-GR" sz="2200" dirty="0" smtClean="0">
                <a:latin typeface="Comic Sans MS" panose="030F0702030302020204" pitchFamily="66" charset="0"/>
              </a:rPr>
              <a:t/>
            </a:r>
            <a:br>
              <a:rPr lang="el-GR" sz="2200" dirty="0" smtClean="0">
                <a:latin typeface="Comic Sans MS" panose="030F0702030302020204" pitchFamily="66" charset="0"/>
              </a:rPr>
            </a:br>
            <a:r>
              <a:rPr lang="el-GR" sz="2200" b="1" dirty="0" smtClean="0">
                <a:latin typeface="Comic Sans MS" panose="030F0702030302020204" pitchFamily="66" charset="0"/>
              </a:rPr>
              <a:t>Εργαστήριο Δεξιοτήτων</a:t>
            </a:r>
            <a:r>
              <a:rPr lang="el-GR" sz="4000" b="1" dirty="0" smtClean="0">
                <a:latin typeface="Comic Sans MS" panose="030F0702030302020204" pitchFamily="66" charset="0"/>
              </a:rPr>
              <a:t/>
            </a:r>
            <a:br>
              <a:rPr lang="el-GR" sz="4000" b="1" dirty="0" smtClean="0">
                <a:latin typeface="Comic Sans MS" panose="030F0702030302020204" pitchFamily="66" charset="0"/>
              </a:rPr>
            </a:br>
            <a:r>
              <a:rPr lang="el-GR" sz="2000" b="1" dirty="0" smtClean="0">
                <a:latin typeface="Comic Sans MS" pitchFamily="66" charset="0"/>
              </a:rPr>
              <a:t>Ενδιαφέρομαι και Ενεργώ - Κοινωνική Συναίσθηση και Ευθύνη</a:t>
            </a:r>
            <a:br>
              <a:rPr lang="el-GR" sz="2000" b="1" dirty="0" smtClean="0">
                <a:latin typeface="Comic Sans MS" pitchFamily="66" charset="0"/>
              </a:rPr>
            </a:br>
            <a:r>
              <a:rPr lang="el-GR" sz="2000" b="1" dirty="0" smtClean="0">
                <a:latin typeface="Comic Sans MS" pitchFamily="66" charset="0"/>
              </a:rPr>
              <a:t>«</a:t>
            </a:r>
            <a:r>
              <a:rPr lang="el-GR" sz="3600" dirty="0" smtClean="0">
                <a:latin typeface="Comic Sans MS" pitchFamily="66" charset="0"/>
              </a:rPr>
              <a:t>Συμπερίληψη: Αλληλοσεβασμός, διαφορετικότητα»</a:t>
            </a:r>
            <a:r>
              <a:rPr lang="el-GR" sz="4000" b="1" dirty="0">
                <a:latin typeface="Comic Sans MS" panose="030F0702030302020204" pitchFamily="66" charset="0"/>
              </a:rPr>
              <a:t/>
            </a:r>
            <a:br>
              <a:rPr lang="el-GR" sz="4000" b="1" dirty="0">
                <a:latin typeface="Comic Sans MS" panose="030F0702030302020204" pitchFamily="66" charset="0"/>
              </a:rPr>
            </a:br>
            <a:r>
              <a:rPr lang="el-GR" sz="4000" b="1" dirty="0" smtClean="0">
                <a:latin typeface="Comic Sans MS" panose="030F0702030302020204" pitchFamily="66" charset="0"/>
              </a:rPr>
              <a:t/>
            </a:r>
            <a:br>
              <a:rPr lang="el-GR" sz="4000" b="1" dirty="0" smtClean="0">
                <a:latin typeface="Comic Sans MS" panose="030F0702030302020204" pitchFamily="66" charset="0"/>
              </a:rPr>
            </a:br>
            <a:r>
              <a:rPr lang="el-GR" sz="4000" b="1" dirty="0" smtClean="0">
                <a:latin typeface="Comic Sans MS" panose="030F0702030302020204" pitchFamily="66" charset="0"/>
              </a:rPr>
              <a:t/>
            </a:r>
            <a:br>
              <a:rPr lang="el-GR" sz="4000" b="1" dirty="0" smtClean="0">
                <a:latin typeface="Comic Sans MS" panose="030F0702030302020204" pitchFamily="66" charset="0"/>
              </a:rPr>
            </a:br>
            <a:r>
              <a:rPr lang="el-GR" sz="4000" b="1" dirty="0" smtClean="0">
                <a:latin typeface="Comic Sans MS" panose="030F0702030302020204" pitchFamily="66" charset="0"/>
              </a:rPr>
              <a:t/>
            </a:r>
            <a:br>
              <a:rPr lang="el-GR" sz="4000" b="1" dirty="0" smtClean="0">
                <a:latin typeface="Comic Sans MS" panose="030F0702030302020204" pitchFamily="66" charset="0"/>
              </a:rPr>
            </a:br>
            <a:r>
              <a:rPr lang="el-GR" sz="4000" b="1" dirty="0" smtClean="0">
                <a:latin typeface="Comic Sans MS" panose="030F0702030302020204" pitchFamily="66" charset="0"/>
              </a:rPr>
              <a:t> </a:t>
            </a:r>
            <a:endParaRPr lang="el-GR" sz="4000" b="1" dirty="0">
              <a:latin typeface="Comic Sans MS" panose="030F0702030302020204" pitchFamily="66" charset="0"/>
            </a:endParaRPr>
          </a:p>
        </p:txBody>
      </p:sp>
      <p:sp>
        <p:nvSpPr>
          <p:cNvPr id="3" name="Υπότιτλος 2">
            <a:extLst>
              <a:ext uri="{FF2B5EF4-FFF2-40B4-BE49-F238E27FC236}">
                <a16:creationId xmlns:a16="http://schemas.microsoft.com/office/drawing/2014/main" xmlns="" id="{F5229E97-1A10-323D-4BFD-FC22382B10E1}"/>
              </a:ext>
            </a:extLst>
          </p:cNvPr>
          <p:cNvSpPr>
            <a:spLocks noGrp="1"/>
          </p:cNvSpPr>
          <p:nvPr>
            <p:ph type="subTitle" idx="1"/>
          </p:nvPr>
        </p:nvSpPr>
        <p:spPr>
          <a:xfrm>
            <a:off x="1402976" y="4812273"/>
            <a:ext cx="9144000" cy="1655762"/>
          </a:xfrm>
        </p:spPr>
        <p:txBody>
          <a:bodyPr>
            <a:normAutofit fontScale="70000" lnSpcReduction="20000"/>
          </a:bodyPr>
          <a:lstStyle/>
          <a:p>
            <a:endParaRPr lang="el-GR" dirty="0">
              <a:latin typeface="Comic Sans MS" panose="030F0702030302020204" pitchFamily="66" charset="0"/>
            </a:endParaRPr>
          </a:p>
          <a:p>
            <a:endParaRPr lang="el-GR" dirty="0">
              <a:latin typeface="Comic Sans MS" panose="030F0702030302020204" pitchFamily="66" charset="0"/>
            </a:endParaRPr>
          </a:p>
          <a:p>
            <a:endParaRPr lang="el-GR" sz="1600" dirty="0" smtClean="0">
              <a:latin typeface="Comic Sans MS" panose="030F0702030302020204" pitchFamily="66" charset="0"/>
            </a:endParaRPr>
          </a:p>
          <a:p>
            <a:r>
              <a:rPr lang="el-GR" sz="2100" dirty="0" smtClean="0">
                <a:latin typeface="Comic Sans MS" panose="030F0702030302020204" pitchFamily="66" charset="0"/>
              </a:rPr>
              <a:t>Υπεύθυνες Νηπιαγωγοί</a:t>
            </a:r>
          </a:p>
          <a:p>
            <a:r>
              <a:rPr lang="el-GR" sz="2100" dirty="0" smtClean="0">
                <a:latin typeface="Comic Sans MS" panose="030F0702030302020204" pitchFamily="66" charset="0"/>
              </a:rPr>
              <a:t>Φωτεινή Τσίρλη &amp; Ελεονώρα – Μαρία Σομπότη </a:t>
            </a:r>
          </a:p>
          <a:p>
            <a:r>
              <a:rPr lang="el-GR" sz="1600" dirty="0" smtClean="0">
                <a:latin typeface="Comic Sans MS" panose="030F0702030302020204" pitchFamily="66" charset="0"/>
              </a:rPr>
              <a:t>Σχολικό </a:t>
            </a:r>
            <a:r>
              <a:rPr lang="el-GR" sz="1600" dirty="0">
                <a:latin typeface="Comic Sans MS" panose="030F0702030302020204" pitchFamily="66" charset="0"/>
              </a:rPr>
              <a:t>έτος </a:t>
            </a:r>
            <a:r>
              <a:rPr lang="el-GR" sz="1600" dirty="0" smtClean="0">
                <a:latin typeface="Comic Sans MS" panose="030F0702030302020204" pitchFamily="66" charset="0"/>
              </a:rPr>
              <a:t>2023-24</a:t>
            </a:r>
            <a:endParaRPr lang="el-GR" sz="1600" dirty="0">
              <a:latin typeface="Comic Sans MS" panose="030F0702030302020204" pitchFamily="66" charset="0"/>
            </a:endParaRPr>
          </a:p>
        </p:txBody>
      </p:sp>
      <p:pic>
        <p:nvPicPr>
          <p:cNvPr id="4" name="Picture 2" descr="C:\Users\HOME\Desktop\1707930586475.jpg"/>
          <p:cNvPicPr>
            <a:picLocks noChangeAspect="1" noChangeArrowheads="1"/>
          </p:cNvPicPr>
          <p:nvPr/>
        </p:nvPicPr>
        <p:blipFill>
          <a:blip r:embed="rId2" cstate="email"/>
          <a:srcRect/>
          <a:stretch>
            <a:fillRect/>
          </a:stretch>
        </p:blipFill>
        <p:spPr bwMode="auto">
          <a:xfrm>
            <a:off x="3880625" y="2397512"/>
            <a:ext cx="4505092" cy="302463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22375586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766617" y="420399"/>
            <a:ext cx="10945091" cy="1288328"/>
          </a:xfrm>
        </p:spPr>
        <p:txBody>
          <a:bodyPr>
            <a:noAutofit/>
          </a:bodyPr>
          <a:lstStyle/>
          <a:p>
            <a:pPr algn="l"/>
            <a:r>
              <a:rPr lang="el-GR" sz="3200" dirty="0" smtClean="0">
                <a:latin typeface="Comic Sans MS" pitchFamily="66" charset="0"/>
              </a:rPr>
              <a:t>Δημιουργία του ήλιου της ομάδας μας με ακτίνες τις παλάμες των παιδιών όπου μέσα ζωγραφίζουν κάτι που τους κάνει χαρούμενα. </a:t>
            </a:r>
            <a:endParaRPr lang="en-US" sz="3200" dirty="0"/>
          </a:p>
        </p:txBody>
      </p:sp>
      <p:pic>
        <p:nvPicPr>
          <p:cNvPr id="5122" name="Picture 2" descr="C:\Users\HOME\Desktop\IMG_20240116_135023_edit_143584930070277.jpg"/>
          <p:cNvPicPr>
            <a:picLocks noChangeAspect="1" noChangeArrowheads="1"/>
          </p:cNvPicPr>
          <p:nvPr/>
        </p:nvPicPr>
        <p:blipFill>
          <a:blip r:embed="rId2" cstate="email"/>
          <a:srcRect/>
          <a:stretch>
            <a:fillRect/>
          </a:stretch>
        </p:blipFill>
        <p:spPr bwMode="auto">
          <a:xfrm>
            <a:off x="3736223" y="1912087"/>
            <a:ext cx="4919505" cy="462337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2223346A-9340-E3C5-2AB9-0E2FCF85AC70}"/>
              </a:ext>
            </a:extLst>
          </p:cNvPr>
          <p:cNvSpPr>
            <a:spLocks noGrp="1"/>
          </p:cNvSpPr>
          <p:nvPr>
            <p:ph type="title"/>
          </p:nvPr>
        </p:nvSpPr>
        <p:spPr>
          <a:xfrm>
            <a:off x="563418" y="1052946"/>
            <a:ext cx="11120581" cy="5523345"/>
          </a:xfrm>
        </p:spPr>
        <p:txBody>
          <a:bodyPr>
            <a:noAutofit/>
          </a:bodyPr>
          <a:lstStyle/>
          <a:p>
            <a:pPr algn="ctr"/>
            <a:r>
              <a:rPr lang="el-GR" sz="3200" dirty="0">
                <a:latin typeface="Comic Sans MS" panose="030F0702030302020204" pitchFamily="66" charset="0"/>
              </a:rPr>
              <a:t>1</a:t>
            </a:r>
            <a:r>
              <a:rPr lang="el-GR" sz="3200" baseline="30000" dirty="0">
                <a:latin typeface="Comic Sans MS" panose="030F0702030302020204" pitchFamily="66" charset="0"/>
              </a:rPr>
              <a:t>ο</a:t>
            </a:r>
            <a:r>
              <a:rPr lang="el-GR" sz="3200" dirty="0">
                <a:latin typeface="Comic Sans MS" panose="030F0702030302020204" pitchFamily="66" charset="0"/>
              </a:rPr>
              <a:t> εργαστήριο</a:t>
            </a:r>
            <a:br>
              <a:rPr lang="el-GR" sz="3200" dirty="0">
                <a:latin typeface="Comic Sans MS" panose="030F0702030302020204" pitchFamily="66" charset="0"/>
              </a:rPr>
            </a:br>
            <a:r>
              <a:rPr lang="el-GR" sz="3200" dirty="0">
                <a:latin typeface="Comic Sans MS" panose="030F0702030302020204" pitchFamily="66" charset="0"/>
              </a:rPr>
              <a:t>«Ας γνωριστούμε. Ποιοι είμαστε;»</a:t>
            </a:r>
            <a:br>
              <a:rPr lang="el-GR" sz="3200" dirty="0">
                <a:latin typeface="Comic Sans MS" panose="030F0702030302020204" pitchFamily="66" charset="0"/>
              </a:rPr>
            </a:br>
            <a:r>
              <a:rPr lang="el-GR" sz="3200" dirty="0">
                <a:latin typeface="Comic Sans MS" panose="030F0702030302020204" pitchFamily="66" charset="0"/>
              </a:rPr>
              <a:t/>
            </a:r>
            <a:br>
              <a:rPr lang="el-GR" sz="3200" dirty="0">
                <a:latin typeface="Comic Sans MS" panose="030F0702030302020204" pitchFamily="66" charset="0"/>
              </a:rPr>
            </a:br>
            <a:r>
              <a:rPr lang="el-GR" sz="3200" dirty="0">
                <a:latin typeface="Comic Sans MS" panose="030F0702030302020204" pitchFamily="66" charset="0"/>
              </a:rPr>
              <a:t>Το εργαστήριο ξεκινάει με αισθητικοκινητική δράση, παιχνίδια συγκρότησης ομάδας και τόνωσης των δεσμών της </a:t>
            </a:r>
            <a:r>
              <a:rPr lang="el-GR" sz="3200" dirty="0" smtClean="0">
                <a:latin typeface="Comic Sans MS" panose="030F0702030302020204" pitchFamily="66" charset="0"/>
              </a:rPr>
              <a:t>ομάδας.</a:t>
            </a:r>
            <a:br>
              <a:rPr lang="el-GR" sz="3200" dirty="0" smtClean="0">
                <a:latin typeface="Comic Sans MS" panose="030F0702030302020204" pitchFamily="66" charset="0"/>
              </a:rPr>
            </a:br>
            <a:r>
              <a:rPr lang="el-GR" sz="3200" dirty="0" smtClean="0">
                <a:latin typeface="Comic Sans MS" panose="030F0702030302020204" pitchFamily="66" charset="0"/>
              </a:rPr>
              <a:t> </a:t>
            </a:r>
            <a:br>
              <a:rPr lang="el-GR" sz="3200" dirty="0" smtClean="0">
                <a:latin typeface="Comic Sans MS" panose="030F0702030302020204" pitchFamily="66" charset="0"/>
              </a:rPr>
            </a:br>
            <a:r>
              <a:rPr lang="el-GR" sz="3200" dirty="0">
                <a:latin typeface="Comic Sans MS" panose="030F0702030302020204" pitchFamily="66" charset="0"/>
              </a:rPr>
              <a:t/>
            </a:r>
            <a:br>
              <a:rPr lang="el-GR" sz="3200" dirty="0">
                <a:latin typeface="Comic Sans MS" panose="030F0702030302020204" pitchFamily="66" charset="0"/>
              </a:rPr>
            </a:br>
            <a:r>
              <a:rPr lang="el-GR" sz="3200" dirty="0">
                <a:latin typeface="Comic Sans MS" panose="030F0702030302020204" pitchFamily="66" charset="0"/>
              </a:rPr>
              <a:t/>
            </a:r>
            <a:br>
              <a:rPr lang="el-GR" sz="3200" dirty="0">
                <a:latin typeface="Comic Sans MS" panose="030F0702030302020204" pitchFamily="66" charset="0"/>
              </a:rPr>
            </a:br>
            <a:r>
              <a:rPr lang="el-GR" sz="3200" dirty="0">
                <a:latin typeface="Comic Sans MS" panose="030F0702030302020204" pitchFamily="66" charset="0"/>
              </a:rPr>
              <a:t/>
            </a:r>
            <a:br>
              <a:rPr lang="el-GR" sz="3200" dirty="0">
                <a:latin typeface="Comic Sans MS" panose="030F0702030302020204" pitchFamily="66" charset="0"/>
              </a:rPr>
            </a:br>
            <a:r>
              <a:rPr lang="el-GR" sz="3200" dirty="0">
                <a:latin typeface="Comic Sans MS" panose="030F0702030302020204" pitchFamily="66" charset="0"/>
              </a:rPr>
              <a:t/>
            </a:r>
            <a:br>
              <a:rPr lang="el-GR" sz="3200" dirty="0">
                <a:latin typeface="Comic Sans MS" panose="030F0702030302020204" pitchFamily="66" charset="0"/>
              </a:rPr>
            </a:br>
            <a:r>
              <a:rPr lang="el-GR" sz="3200" dirty="0">
                <a:latin typeface="Comic Sans MS" panose="030F0702030302020204" pitchFamily="66" charset="0"/>
              </a:rPr>
              <a:t/>
            </a:r>
            <a:br>
              <a:rPr lang="el-GR" sz="3200" dirty="0">
                <a:latin typeface="Comic Sans MS" panose="030F0702030302020204" pitchFamily="66" charset="0"/>
              </a:rPr>
            </a:br>
            <a:endParaRPr lang="el-GR" sz="3200" dirty="0">
              <a:latin typeface="Comic Sans MS" panose="030F0702030302020204" pitchFamily="66" charset="0"/>
            </a:endParaRPr>
          </a:p>
        </p:txBody>
      </p:sp>
    </p:spTree>
    <p:extLst>
      <p:ext uri="{BB962C8B-B14F-4D97-AF65-F5344CB8AC3E}">
        <p14:creationId xmlns:p14="http://schemas.microsoft.com/office/powerpoint/2010/main" xmlns="" val="33359052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A3DBB419-8585-436E-BED1-A0A0089C2BF1}"/>
              </a:ext>
            </a:extLst>
          </p:cNvPr>
          <p:cNvSpPr>
            <a:spLocks noGrp="1"/>
          </p:cNvSpPr>
          <p:nvPr>
            <p:ph type="title"/>
          </p:nvPr>
        </p:nvSpPr>
        <p:spPr>
          <a:xfrm>
            <a:off x="408562" y="1243173"/>
            <a:ext cx="11429999" cy="3102796"/>
          </a:xfrm>
        </p:spPr>
        <p:txBody>
          <a:bodyPr>
            <a:noAutofit/>
          </a:bodyPr>
          <a:lstStyle/>
          <a:p>
            <a:pPr algn="ctr"/>
            <a:r>
              <a:rPr lang="el-GR" sz="3200" dirty="0">
                <a:latin typeface="Comic Sans MS" panose="030F0702030302020204" pitchFamily="66" charset="0"/>
              </a:rPr>
              <a:t>Κινητική δραστηριότητα με αξιοποίηση  θεατρικού παιχνιδιού</a:t>
            </a:r>
            <a:r>
              <a:rPr lang="en-GB" sz="3200" dirty="0" smtClean="0">
                <a:latin typeface="Comic Sans MS" panose="030F0702030302020204" pitchFamily="66" charset="0"/>
              </a:rPr>
              <a:t>:</a:t>
            </a:r>
            <a:br>
              <a:rPr lang="en-GB" sz="3200" dirty="0" smtClean="0">
                <a:latin typeface="Comic Sans MS" panose="030F0702030302020204" pitchFamily="66" charset="0"/>
              </a:rPr>
            </a:br>
            <a:r>
              <a:rPr lang="el-GR" sz="3200" dirty="0">
                <a:latin typeface="Comic Sans MS" panose="030F0702030302020204" pitchFamily="66" charset="0"/>
              </a:rPr>
              <a:t/>
            </a:r>
            <a:br>
              <a:rPr lang="el-GR" sz="3200" dirty="0">
                <a:latin typeface="Comic Sans MS" panose="030F0702030302020204" pitchFamily="66" charset="0"/>
              </a:rPr>
            </a:br>
            <a:r>
              <a:rPr lang="el-GR" sz="3200" dirty="0">
                <a:latin typeface="Comic Sans MS" panose="030F0702030302020204" pitchFamily="66" charset="0"/>
              </a:rPr>
              <a:t>Τα παιδιά χορεύουν με τη μουσική και στο στοπ της μουσικής κάθονται στα καρεκλάκια, εκτός από ένα παιδί. Η νηπιαγωγός βλέπει ένα χαρακτηριστικό του παιδιού και φωνάζει να σηκωθούν για παράδειγμα όλα τα παιδιά που φοράνε αθλητικά, γαλότσες, μπλε ρούχα, φόρμες κλπ.</a:t>
            </a:r>
          </a:p>
        </p:txBody>
      </p:sp>
    </p:spTree>
    <p:extLst>
      <p:ext uri="{BB962C8B-B14F-4D97-AF65-F5344CB8AC3E}">
        <p14:creationId xmlns:p14="http://schemas.microsoft.com/office/powerpoint/2010/main" xmlns="" val="7641517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2004291" y="503527"/>
            <a:ext cx="9144000" cy="2387600"/>
          </a:xfrm>
        </p:spPr>
        <p:txBody>
          <a:bodyPr>
            <a:noAutofit/>
          </a:bodyPr>
          <a:lstStyle/>
          <a:p>
            <a:pPr algn="l"/>
            <a:r>
              <a:rPr lang="el-GR" sz="3200" dirty="0" smtClean="0">
                <a:latin typeface="Comic Sans MS" pitchFamily="66" charset="0"/>
              </a:rPr>
              <a:t>Παιχνίδι κινητικό με εντολές "Φρουτοσαλάτα"  </a:t>
            </a:r>
            <a:br>
              <a:rPr lang="el-GR" sz="3200" dirty="0" smtClean="0">
                <a:latin typeface="Comic Sans MS" pitchFamily="66" charset="0"/>
              </a:rPr>
            </a:br>
            <a:r>
              <a:rPr lang="el-GR" sz="3200" dirty="0" smtClean="0">
                <a:latin typeface="Comic Sans MS" pitchFamily="66" charset="0"/>
              </a:rPr>
              <a:t/>
            </a:r>
            <a:br>
              <a:rPr lang="el-GR" sz="3200" dirty="0" smtClean="0">
                <a:latin typeface="Comic Sans MS" pitchFamily="66" charset="0"/>
              </a:rPr>
            </a:br>
            <a:r>
              <a:rPr lang="el-GR" sz="3200" dirty="0" smtClean="0">
                <a:latin typeface="Comic Sans MS" pitchFamily="66" charset="0"/>
              </a:rPr>
              <a:t/>
            </a:r>
            <a:br>
              <a:rPr lang="el-GR" sz="3200" dirty="0" smtClean="0">
                <a:latin typeface="Comic Sans MS" pitchFamily="66" charset="0"/>
              </a:rPr>
            </a:br>
            <a:r>
              <a:rPr lang="el-GR" sz="3200" dirty="0" smtClean="0">
                <a:latin typeface="Comic Sans MS" pitchFamily="66" charset="0"/>
              </a:rPr>
              <a:t/>
            </a:r>
            <a:br>
              <a:rPr lang="el-GR" sz="3200" dirty="0" smtClean="0">
                <a:latin typeface="Comic Sans MS" pitchFamily="66" charset="0"/>
              </a:rPr>
            </a:br>
            <a:endParaRPr lang="en-US" sz="3200" dirty="0">
              <a:latin typeface="Comic Sans MS" pitchFamily="66" charset="0"/>
            </a:endParaRPr>
          </a:p>
        </p:txBody>
      </p:sp>
      <p:pic>
        <p:nvPicPr>
          <p:cNvPr id="4098" name="Picture 2" descr="C:\Users\HOME\Desktop\Collage_20240112_214825_edit_192122979747245.jpg"/>
          <p:cNvPicPr>
            <a:picLocks noChangeAspect="1" noChangeArrowheads="1"/>
          </p:cNvPicPr>
          <p:nvPr/>
        </p:nvPicPr>
        <p:blipFill>
          <a:blip r:embed="rId2" cstate="email"/>
          <a:srcRect/>
          <a:stretch>
            <a:fillRect/>
          </a:stretch>
        </p:blipFill>
        <p:spPr bwMode="auto">
          <a:xfrm>
            <a:off x="2476805" y="1323421"/>
            <a:ext cx="7425953" cy="492657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4699C1C4-E3F3-DAEB-3E10-B0357D622AA1}"/>
              </a:ext>
            </a:extLst>
          </p:cNvPr>
          <p:cNvSpPr>
            <a:spLocks noGrp="1"/>
          </p:cNvSpPr>
          <p:nvPr>
            <p:ph type="title"/>
          </p:nvPr>
        </p:nvSpPr>
        <p:spPr>
          <a:xfrm>
            <a:off x="821568" y="646479"/>
            <a:ext cx="10644391" cy="4028263"/>
          </a:xfrm>
        </p:spPr>
        <p:txBody>
          <a:bodyPr>
            <a:normAutofit fontScale="90000"/>
          </a:bodyPr>
          <a:lstStyle/>
          <a:p>
            <a:pPr algn="ctr"/>
            <a:r>
              <a:rPr lang="el-GR" sz="3600" dirty="0" smtClean="0">
                <a:latin typeface="Comic Sans MS" panose="030F0702030302020204" pitchFamily="66" charset="0"/>
              </a:rPr>
              <a:t/>
            </a:r>
            <a:br>
              <a:rPr lang="el-GR" sz="3600" dirty="0" smtClean="0">
                <a:latin typeface="Comic Sans MS" panose="030F0702030302020204" pitchFamily="66" charset="0"/>
              </a:rPr>
            </a:br>
            <a:r>
              <a:rPr lang="el-GR" sz="3600" dirty="0" smtClean="0">
                <a:latin typeface="Comic Sans MS" panose="030F0702030302020204" pitchFamily="66" charset="0"/>
              </a:rPr>
              <a:t>Δραστηριότητα</a:t>
            </a:r>
            <a:r>
              <a:rPr lang="en-GB" sz="3600" dirty="0">
                <a:latin typeface="Comic Sans MS" panose="030F0702030302020204" pitchFamily="66" charset="0"/>
              </a:rPr>
              <a:t>: </a:t>
            </a:r>
            <a:r>
              <a:rPr lang="el-GR" sz="3600" dirty="0">
                <a:latin typeface="Comic Sans MS" panose="030F0702030302020204" pitchFamily="66" charset="0"/>
              </a:rPr>
              <a:t>«Το δέντρο της ομάδας μας»</a:t>
            </a:r>
            <a:br>
              <a:rPr lang="el-GR" sz="3600" dirty="0">
                <a:latin typeface="Comic Sans MS" panose="030F0702030302020204" pitchFamily="66" charset="0"/>
              </a:rPr>
            </a:br>
            <a:r>
              <a:rPr lang="el-GR" sz="3600" dirty="0">
                <a:latin typeface="Comic Sans MS" panose="030F0702030302020204" pitchFamily="66" charset="0"/>
              </a:rPr>
              <a:t>Κατασκευάζουμε το περίγραμμα της  παλάμης μας και ζωγραφίζουμε τι μας αρέσει να κάνουμε και μας κάνει χαρούμενους</a:t>
            </a:r>
            <a:r>
              <a:rPr lang="el-GR" sz="3600" dirty="0" smtClean="0">
                <a:latin typeface="Comic Sans MS" panose="030F0702030302020204" pitchFamily="66" charset="0"/>
              </a:rPr>
              <a:t>.</a:t>
            </a:r>
            <a:r>
              <a:rPr lang="en-US" sz="3600" dirty="0" smtClean="0">
                <a:latin typeface="Comic Sans MS" panose="030F0702030302020204" pitchFamily="66" charset="0"/>
              </a:rPr>
              <a:t/>
            </a:r>
            <a:br>
              <a:rPr lang="en-US" sz="3600" dirty="0" smtClean="0">
                <a:latin typeface="Comic Sans MS" panose="030F0702030302020204" pitchFamily="66" charset="0"/>
              </a:rPr>
            </a:br>
            <a:r>
              <a:rPr lang="el-GR" sz="3600" dirty="0" smtClean="0">
                <a:latin typeface="Comic Sans MS" panose="030F0702030302020204" pitchFamily="66" charset="0"/>
              </a:rPr>
              <a:t>Κατασκευάζουμε με τις παλάμες καρδιά και τα αρχικά των λέξεων</a:t>
            </a:r>
            <a:r>
              <a:rPr lang="en-US" sz="3600" dirty="0" smtClean="0">
                <a:latin typeface="Comic Sans MS" panose="030F0702030302020204" pitchFamily="66" charset="0"/>
              </a:rPr>
              <a:t>:</a:t>
            </a:r>
            <a:br>
              <a:rPr lang="en-US" sz="3600" dirty="0" smtClean="0">
                <a:latin typeface="Comic Sans MS" panose="030F0702030302020204" pitchFamily="66" charset="0"/>
              </a:rPr>
            </a:br>
            <a:r>
              <a:rPr lang="el-GR" sz="3600" dirty="0" smtClean="0">
                <a:solidFill>
                  <a:srgbClr val="C00000"/>
                </a:solidFill>
                <a:latin typeface="Comic Sans MS" panose="030F0702030302020204" pitchFamily="66" charset="0"/>
              </a:rPr>
              <a:t>ΑΓΑΠΗ, ΦΙΛΙΑ</a:t>
            </a:r>
            <a:r>
              <a:rPr lang="el-GR" sz="3600" dirty="0" smtClean="0">
                <a:latin typeface="Comic Sans MS" panose="030F0702030302020204" pitchFamily="66" charset="0"/>
              </a:rPr>
              <a:t/>
            </a:r>
            <a:br>
              <a:rPr lang="el-GR" sz="3600" dirty="0" smtClean="0">
                <a:latin typeface="Comic Sans MS" panose="030F0702030302020204" pitchFamily="66" charset="0"/>
              </a:rPr>
            </a:br>
            <a:r>
              <a:rPr lang="el-GR" sz="3600" dirty="0" smtClean="0">
                <a:latin typeface="Comic Sans MS" panose="030F0702030302020204" pitchFamily="66" charset="0"/>
              </a:rPr>
              <a:t> </a:t>
            </a:r>
            <a:br>
              <a:rPr lang="el-GR" sz="3600" dirty="0" smtClean="0">
                <a:latin typeface="Comic Sans MS" panose="030F0702030302020204" pitchFamily="66" charset="0"/>
              </a:rPr>
            </a:br>
            <a:r>
              <a:rPr lang="el-GR" sz="3600" dirty="0" smtClean="0">
                <a:latin typeface="Comic Sans MS" panose="030F0702030302020204" pitchFamily="66" charset="0"/>
              </a:rPr>
              <a:t/>
            </a:r>
            <a:br>
              <a:rPr lang="el-GR" sz="3600" dirty="0" smtClean="0">
                <a:latin typeface="Comic Sans MS" panose="030F0702030302020204" pitchFamily="66" charset="0"/>
              </a:rPr>
            </a:br>
            <a:r>
              <a:rPr lang="el-GR" sz="3600" dirty="0" smtClean="0">
                <a:latin typeface="Comic Sans MS" panose="030F0702030302020204" pitchFamily="66" charset="0"/>
              </a:rPr>
              <a:t/>
            </a:r>
            <a:br>
              <a:rPr lang="el-GR" sz="3600" dirty="0" smtClean="0">
                <a:latin typeface="Comic Sans MS" panose="030F0702030302020204" pitchFamily="66" charset="0"/>
              </a:rPr>
            </a:br>
            <a:r>
              <a:rPr lang="el-GR" sz="3600" dirty="0" smtClean="0">
                <a:latin typeface="Comic Sans MS" panose="030F0702030302020204" pitchFamily="66" charset="0"/>
              </a:rPr>
              <a:t/>
            </a:r>
            <a:br>
              <a:rPr lang="el-GR" sz="3600" dirty="0" smtClean="0">
                <a:latin typeface="Comic Sans MS" panose="030F0702030302020204" pitchFamily="66" charset="0"/>
              </a:rPr>
            </a:br>
            <a:endParaRPr lang="el-GR" sz="3600" dirty="0">
              <a:latin typeface="Comic Sans MS" panose="030F0702030302020204" pitchFamily="66" charset="0"/>
            </a:endParaRPr>
          </a:p>
        </p:txBody>
      </p:sp>
      <p:pic>
        <p:nvPicPr>
          <p:cNvPr id="2050" name="Picture 2" descr="C:\Users\HOME\Desktop\1705944062526.jpg"/>
          <p:cNvPicPr>
            <a:picLocks noChangeAspect="1" noChangeArrowheads="1"/>
          </p:cNvPicPr>
          <p:nvPr/>
        </p:nvPicPr>
        <p:blipFill>
          <a:blip r:embed="rId2" cstate="email"/>
          <a:srcRect/>
          <a:stretch>
            <a:fillRect/>
          </a:stretch>
        </p:blipFill>
        <p:spPr bwMode="auto">
          <a:xfrm>
            <a:off x="1206983" y="3619364"/>
            <a:ext cx="2984873" cy="251430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51" name="Picture 3" descr="C:\Users\HOME\Desktop\1705944062534.jpg"/>
          <p:cNvPicPr>
            <a:picLocks noChangeAspect="1" noChangeArrowheads="1"/>
          </p:cNvPicPr>
          <p:nvPr/>
        </p:nvPicPr>
        <p:blipFill>
          <a:blip r:embed="rId3" cstate="email"/>
          <a:srcRect/>
          <a:stretch>
            <a:fillRect/>
          </a:stretch>
        </p:blipFill>
        <p:spPr bwMode="auto">
          <a:xfrm>
            <a:off x="8593003" y="3511887"/>
            <a:ext cx="2883230" cy="26834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52" name="Picture 4" descr="C:\Users\HOME\Desktop\1705944062542.jpg"/>
          <p:cNvPicPr>
            <a:picLocks noChangeAspect="1" noChangeArrowheads="1"/>
          </p:cNvPicPr>
          <p:nvPr/>
        </p:nvPicPr>
        <p:blipFill>
          <a:blip r:embed="rId4" cstate="email"/>
          <a:srcRect/>
          <a:stretch>
            <a:fillRect/>
          </a:stretch>
        </p:blipFill>
        <p:spPr bwMode="auto">
          <a:xfrm>
            <a:off x="4649681" y="3616690"/>
            <a:ext cx="3497726" cy="25272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xmlns="" val="31287795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CA5704FE-2B59-F5A2-E139-6A647EDDF0AA}"/>
              </a:ext>
            </a:extLst>
          </p:cNvPr>
          <p:cNvSpPr>
            <a:spLocks noGrp="1"/>
          </p:cNvSpPr>
          <p:nvPr>
            <p:ph type="title"/>
          </p:nvPr>
        </p:nvSpPr>
        <p:spPr>
          <a:xfrm>
            <a:off x="458819" y="194552"/>
            <a:ext cx="11340832" cy="6498077"/>
          </a:xfrm>
          <a:solidFill>
            <a:srgbClr val="FFFF00"/>
          </a:solidFill>
          <a:ln w="57150">
            <a:solidFill>
              <a:schemeClr val="tx1"/>
            </a:solidFill>
            <a:prstDash val="dashDot"/>
          </a:ln>
        </p:spPr>
        <p:txBody>
          <a:bodyPr>
            <a:normAutofit/>
          </a:bodyPr>
          <a:lstStyle/>
          <a:p>
            <a:r>
              <a:rPr lang="el-GR" sz="2400" dirty="0">
                <a:solidFill>
                  <a:srgbClr val="7030A0"/>
                </a:solidFill>
                <a:latin typeface="Comic Sans MS" panose="030F0702030302020204" pitchFamily="66" charset="0"/>
              </a:rPr>
              <a:t>Τι απάντησαν τα παιδιά</a:t>
            </a:r>
            <a:r>
              <a:rPr lang="en-GB" sz="2400" dirty="0">
                <a:solidFill>
                  <a:srgbClr val="7030A0"/>
                </a:solidFill>
                <a:latin typeface="Comic Sans MS" panose="030F0702030302020204" pitchFamily="66" charset="0"/>
              </a:rPr>
              <a:t>:</a:t>
            </a:r>
            <a:r>
              <a:rPr lang="el-GR" sz="2400" dirty="0">
                <a:solidFill>
                  <a:srgbClr val="7030A0"/>
                </a:solidFill>
                <a:latin typeface="Comic Sans MS" panose="030F0702030302020204" pitchFamily="66" charset="0"/>
              </a:rPr>
              <a:t/>
            </a:r>
            <a:br>
              <a:rPr lang="el-GR" sz="2400" dirty="0">
                <a:solidFill>
                  <a:srgbClr val="7030A0"/>
                </a:solidFill>
                <a:latin typeface="Comic Sans MS" panose="030F0702030302020204" pitchFamily="66" charset="0"/>
              </a:rPr>
            </a:br>
            <a:r>
              <a:rPr lang="en-GB" sz="2400" dirty="0">
                <a:solidFill>
                  <a:srgbClr val="7030A0"/>
                </a:solidFill>
                <a:latin typeface="Comic Sans MS" panose="030F0702030302020204" pitchFamily="66" charset="0"/>
              </a:rPr>
              <a:t/>
            </a:r>
            <a:br>
              <a:rPr lang="en-GB" sz="2400" dirty="0">
                <a:solidFill>
                  <a:srgbClr val="7030A0"/>
                </a:solidFill>
                <a:latin typeface="Comic Sans MS" panose="030F0702030302020204" pitchFamily="66" charset="0"/>
              </a:rPr>
            </a:br>
            <a:r>
              <a:rPr lang="en-GB" sz="2400" dirty="0">
                <a:solidFill>
                  <a:srgbClr val="7030A0"/>
                </a:solidFill>
                <a:latin typeface="Comic Sans MS" panose="030F0702030302020204" pitchFamily="66" charset="0"/>
              </a:rPr>
              <a:t>-</a:t>
            </a:r>
            <a:r>
              <a:rPr lang="el-GR" sz="2400" dirty="0">
                <a:solidFill>
                  <a:srgbClr val="7030A0"/>
                </a:solidFill>
                <a:latin typeface="Comic Sans MS" panose="030F0702030302020204" pitchFamily="66" charset="0"/>
              </a:rPr>
              <a:t>Μου αρέσει να αγαπάω τους </a:t>
            </a:r>
            <a:r>
              <a:rPr lang="el-GR" sz="2400" dirty="0" smtClean="0">
                <a:solidFill>
                  <a:srgbClr val="7030A0"/>
                </a:solidFill>
                <a:latin typeface="Comic Sans MS" panose="030F0702030302020204" pitchFamily="66" charset="0"/>
              </a:rPr>
              <a:t>άλλους</a:t>
            </a:r>
            <a:r>
              <a:rPr lang="el-GR" sz="2400" dirty="0">
                <a:solidFill>
                  <a:srgbClr val="7030A0"/>
                </a:solidFill>
                <a:latin typeface="Comic Sans MS" panose="030F0702030302020204" pitchFamily="66" charset="0"/>
              </a:rPr>
              <a:t/>
            </a:r>
            <a:br>
              <a:rPr lang="el-GR" sz="2400" dirty="0">
                <a:solidFill>
                  <a:srgbClr val="7030A0"/>
                </a:solidFill>
                <a:latin typeface="Comic Sans MS" panose="030F0702030302020204" pitchFamily="66" charset="0"/>
              </a:rPr>
            </a:br>
            <a:r>
              <a:rPr lang="el-GR" sz="2400" dirty="0">
                <a:solidFill>
                  <a:srgbClr val="7030A0"/>
                </a:solidFill>
                <a:latin typeface="Comic Sans MS" panose="030F0702030302020204" pitchFamily="66" charset="0"/>
              </a:rPr>
              <a:t>-Μου αρέσει να ζωγραφίζω ουράνιο τόξο </a:t>
            </a:r>
            <a:br>
              <a:rPr lang="el-GR" sz="2400" dirty="0">
                <a:solidFill>
                  <a:srgbClr val="7030A0"/>
                </a:solidFill>
                <a:latin typeface="Comic Sans MS" panose="030F0702030302020204" pitchFamily="66" charset="0"/>
              </a:rPr>
            </a:br>
            <a:r>
              <a:rPr lang="el-GR" sz="2400" dirty="0">
                <a:solidFill>
                  <a:srgbClr val="7030A0"/>
                </a:solidFill>
                <a:latin typeface="Comic Sans MS" panose="030F0702030302020204" pitchFamily="66" charset="0"/>
              </a:rPr>
              <a:t>-Μου αρέσει να </a:t>
            </a:r>
            <a:r>
              <a:rPr lang="el-GR" sz="2400" dirty="0" smtClean="0">
                <a:solidFill>
                  <a:srgbClr val="7030A0"/>
                </a:solidFill>
                <a:latin typeface="Comic Sans MS" panose="030F0702030302020204" pitchFamily="66" charset="0"/>
              </a:rPr>
              <a:t>κάνω βόλτα με τη μαμά μου </a:t>
            </a:r>
            <a:r>
              <a:rPr lang="el-GR" sz="2400" dirty="0">
                <a:solidFill>
                  <a:srgbClr val="7030A0"/>
                </a:solidFill>
                <a:latin typeface="Comic Sans MS" panose="030F0702030302020204" pitchFamily="66" charset="0"/>
              </a:rPr>
              <a:t/>
            </a:r>
            <a:br>
              <a:rPr lang="el-GR" sz="2400" dirty="0">
                <a:solidFill>
                  <a:srgbClr val="7030A0"/>
                </a:solidFill>
                <a:latin typeface="Comic Sans MS" panose="030F0702030302020204" pitchFamily="66" charset="0"/>
              </a:rPr>
            </a:br>
            <a:r>
              <a:rPr lang="el-GR" sz="2400" dirty="0">
                <a:solidFill>
                  <a:srgbClr val="7030A0"/>
                </a:solidFill>
                <a:latin typeface="Comic Sans MS" panose="030F0702030302020204" pitchFamily="66" charset="0"/>
              </a:rPr>
              <a:t>-Μου αρέσει να αγαπάω τη μαμά μου </a:t>
            </a:r>
            <a:br>
              <a:rPr lang="el-GR" sz="2400" dirty="0">
                <a:solidFill>
                  <a:srgbClr val="7030A0"/>
                </a:solidFill>
                <a:latin typeface="Comic Sans MS" panose="030F0702030302020204" pitchFamily="66" charset="0"/>
              </a:rPr>
            </a:br>
            <a:r>
              <a:rPr lang="el-GR" sz="2400" dirty="0">
                <a:solidFill>
                  <a:srgbClr val="7030A0"/>
                </a:solidFill>
                <a:latin typeface="Comic Sans MS" panose="030F0702030302020204" pitchFamily="66" charset="0"/>
              </a:rPr>
              <a:t>-Μου αρέσει να έχω φίλους και να τους αγαπάω </a:t>
            </a:r>
            <a:br>
              <a:rPr lang="el-GR" sz="2400" dirty="0">
                <a:solidFill>
                  <a:srgbClr val="7030A0"/>
                </a:solidFill>
                <a:latin typeface="Comic Sans MS" panose="030F0702030302020204" pitchFamily="66" charset="0"/>
              </a:rPr>
            </a:br>
            <a:r>
              <a:rPr lang="el-GR" sz="2400" dirty="0">
                <a:solidFill>
                  <a:srgbClr val="7030A0"/>
                </a:solidFill>
                <a:latin typeface="Comic Sans MS" panose="030F0702030302020204" pitchFamily="66" charset="0"/>
              </a:rPr>
              <a:t>-Μου αρέσει να ζωγραφίζω καρδούλες </a:t>
            </a:r>
            <a:br>
              <a:rPr lang="el-GR" sz="2400" dirty="0">
                <a:solidFill>
                  <a:srgbClr val="7030A0"/>
                </a:solidFill>
                <a:latin typeface="Comic Sans MS" panose="030F0702030302020204" pitchFamily="66" charset="0"/>
              </a:rPr>
            </a:br>
            <a:r>
              <a:rPr lang="el-GR" sz="2400" dirty="0" smtClean="0">
                <a:solidFill>
                  <a:srgbClr val="7030A0"/>
                </a:solidFill>
                <a:latin typeface="Comic Sans MS" panose="030F0702030302020204" pitchFamily="66" charset="0"/>
              </a:rPr>
              <a:t>-Μου αρέσει να παίζω με τους φίλους μου </a:t>
            </a:r>
            <a:r>
              <a:rPr lang="el-GR" sz="2400" dirty="0">
                <a:solidFill>
                  <a:srgbClr val="7030A0"/>
                </a:solidFill>
                <a:latin typeface="Comic Sans MS" panose="030F0702030302020204" pitchFamily="66" charset="0"/>
              </a:rPr>
              <a:t/>
            </a:r>
            <a:br>
              <a:rPr lang="el-GR" sz="2400" dirty="0">
                <a:solidFill>
                  <a:srgbClr val="7030A0"/>
                </a:solidFill>
                <a:latin typeface="Comic Sans MS" panose="030F0702030302020204" pitchFamily="66" charset="0"/>
              </a:rPr>
            </a:br>
            <a:r>
              <a:rPr lang="el-GR" sz="2400" dirty="0">
                <a:solidFill>
                  <a:srgbClr val="7030A0"/>
                </a:solidFill>
                <a:latin typeface="Comic Sans MS" panose="030F0702030302020204" pitchFamily="66" charset="0"/>
              </a:rPr>
              <a:t>-Μου αρέσει τα παίζω με παιχνίδια </a:t>
            </a:r>
            <a:br>
              <a:rPr lang="el-GR" sz="2400" dirty="0">
                <a:solidFill>
                  <a:srgbClr val="7030A0"/>
                </a:solidFill>
                <a:latin typeface="Comic Sans MS" panose="030F0702030302020204" pitchFamily="66" charset="0"/>
              </a:rPr>
            </a:br>
            <a:r>
              <a:rPr lang="el-GR" sz="2400" dirty="0">
                <a:solidFill>
                  <a:srgbClr val="7030A0"/>
                </a:solidFill>
                <a:latin typeface="Comic Sans MS" panose="030F0702030302020204" pitchFamily="66" charset="0"/>
              </a:rPr>
              <a:t>-Μου αρέσει να </a:t>
            </a:r>
            <a:r>
              <a:rPr lang="el-GR" sz="2400" dirty="0" smtClean="0">
                <a:solidFill>
                  <a:srgbClr val="7030A0"/>
                </a:solidFill>
                <a:latin typeface="Comic Sans MS" panose="030F0702030302020204" pitchFamily="66" charset="0"/>
              </a:rPr>
              <a:t>είμαι σπίτι μου </a:t>
            </a:r>
            <a:r>
              <a:rPr lang="el-GR" sz="2400" dirty="0">
                <a:solidFill>
                  <a:srgbClr val="7030A0"/>
                </a:solidFill>
                <a:latin typeface="Comic Sans MS" panose="030F0702030302020204" pitchFamily="66" charset="0"/>
              </a:rPr>
              <a:t/>
            </a:r>
            <a:br>
              <a:rPr lang="el-GR" sz="2400" dirty="0">
                <a:solidFill>
                  <a:srgbClr val="7030A0"/>
                </a:solidFill>
                <a:latin typeface="Comic Sans MS" panose="030F0702030302020204" pitchFamily="66" charset="0"/>
              </a:rPr>
            </a:br>
            <a:r>
              <a:rPr lang="el-GR" sz="2400" dirty="0">
                <a:solidFill>
                  <a:srgbClr val="7030A0"/>
                </a:solidFill>
                <a:latin typeface="Comic Sans MS" panose="030F0702030302020204" pitchFamily="66" charset="0"/>
              </a:rPr>
              <a:t>-Μου αρέσει να αγαπάω </a:t>
            </a:r>
            <a:br>
              <a:rPr lang="el-GR" sz="2400" dirty="0">
                <a:solidFill>
                  <a:srgbClr val="7030A0"/>
                </a:solidFill>
                <a:latin typeface="Comic Sans MS" panose="030F0702030302020204" pitchFamily="66" charset="0"/>
              </a:rPr>
            </a:br>
            <a:r>
              <a:rPr lang="el-GR" sz="2400" dirty="0">
                <a:solidFill>
                  <a:srgbClr val="7030A0"/>
                </a:solidFill>
                <a:latin typeface="Comic Sans MS" panose="030F0702030302020204" pitchFamily="66" charset="0"/>
              </a:rPr>
              <a:t>-Μου αρέσει να κάνω κατασκευές </a:t>
            </a:r>
            <a:r>
              <a:rPr lang="el-GR" sz="2400" dirty="0" smtClean="0">
                <a:solidFill>
                  <a:srgbClr val="7030A0"/>
                </a:solidFill>
                <a:latin typeface="Comic Sans MS" panose="030F0702030302020204" pitchFamily="66" charset="0"/>
              </a:rPr>
              <a:t/>
            </a:r>
            <a:br>
              <a:rPr lang="el-GR" sz="2400" dirty="0" smtClean="0">
                <a:solidFill>
                  <a:srgbClr val="7030A0"/>
                </a:solidFill>
                <a:latin typeface="Comic Sans MS" panose="030F0702030302020204" pitchFamily="66" charset="0"/>
              </a:rPr>
            </a:br>
            <a:r>
              <a:rPr lang="el-GR" sz="2400" dirty="0" smtClean="0">
                <a:solidFill>
                  <a:srgbClr val="7030A0"/>
                </a:solidFill>
                <a:latin typeface="Comic Sans MS" panose="030F0702030302020204" pitchFamily="66" charset="0"/>
              </a:rPr>
              <a:t>-</a:t>
            </a:r>
            <a:r>
              <a:rPr lang="el-GR" sz="2400" dirty="0">
                <a:solidFill>
                  <a:srgbClr val="7030A0"/>
                </a:solidFill>
                <a:latin typeface="Comic Sans MS" panose="030F0702030302020204" pitchFamily="66" charset="0"/>
              </a:rPr>
              <a:t>Μου αρέσει να παίζω με τα τουβλάκια </a:t>
            </a:r>
            <a:br>
              <a:rPr lang="el-GR" sz="2400" dirty="0">
                <a:solidFill>
                  <a:srgbClr val="7030A0"/>
                </a:solidFill>
                <a:latin typeface="Comic Sans MS" panose="030F0702030302020204" pitchFamily="66" charset="0"/>
              </a:rPr>
            </a:br>
            <a:r>
              <a:rPr lang="el-GR" sz="2400" dirty="0">
                <a:solidFill>
                  <a:srgbClr val="7030A0"/>
                </a:solidFill>
                <a:latin typeface="Comic Sans MS" panose="030F0702030302020204" pitchFamily="66" charset="0"/>
              </a:rPr>
              <a:t>-Μου αρέσουν τα χρώματα </a:t>
            </a:r>
            <a:br>
              <a:rPr lang="el-GR" sz="2400" dirty="0">
                <a:solidFill>
                  <a:srgbClr val="7030A0"/>
                </a:solidFill>
                <a:latin typeface="Comic Sans MS" panose="030F0702030302020204" pitchFamily="66" charset="0"/>
              </a:rPr>
            </a:br>
            <a:r>
              <a:rPr lang="el-GR" sz="2400" dirty="0">
                <a:solidFill>
                  <a:srgbClr val="7030A0"/>
                </a:solidFill>
                <a:latin typeface="Comic Sans MS" panose="030F0702030302020204" pitchFamily="66" charset="0"/>
              </a:rPr>
              <a:t>-Μου αρέσει να  βοηθάω τις φίλες </a:t>
            </a:r>
            <a:r>
              <a:rPr lang="el-GR" sz="2400" dirty="0" smtClean="0">
                <a:solidFill>
                  <a:srgbClr val="7030A0"/>
                </a:solidFill>
                <a:latin typeface="Comic Sans MS" panose="030F0702030302020204" pitchFamily="66" charset="0"/>
              </a:rPr>
              <a:t>μου</a:t>
            </a:r>
            <a:endParaRPr lang="el-GR" sz="2400" dirty="0">
              <a:solidFill>
                <a:srgbClr val="7030A0"/>
              </a:solidFill>
              <a:latin typeface="Comic Sans MS" panose="030F0702030302020204" pitchFamily="66" charset="0"/>
            </a:endParaRPr>
          </a:p>
        </p:txBody>
      </p:sp>
      <p:pic>
        <p:nvPicPr>
          <p:cNvPr id="3" name="Picture 3" descr="C:\Users\HOME\Desktop\Screenshot_20240118_002535_com.example.android.notepad_edit_191943248799876.jpg"/>
          <p:cNvPicPr>
            <a:picLocks noChangeAspect="1" noChangeArrowheads="1"/>
          </p:cNvPicPr>
          <p:nvPr/>
        </p:nvPicPr>
        <p:blipFill>
          <a:blip r:embed="rId2" cstate="email"/>
          <a:srcRect/>
          <a:stretch>
            <a:fillRect/>
          </a:stretch>
        </p:blipFill>
        <p:spPr bwMode="auto">
          <a:xfrm>
            <a:off x="6799634" y="690664"/>
            <a:ext cx="4382790" cy="5729626"/>
          </a:xfrm>
          <a:prstGeom prst="rect">
            <a:avLst/>
          </a:prstGeom>
          <a:noFill/>
        </p:spPr>
      </p:pic>
    </p:spTree>
    <p:extLst>
      <p:ext uri="{BB962C8B-B14F-4D97-AF65-F5344CB8AC3E}">
        <p14:creationId xmlns:p14="http://schemas.microsoft.com/office/powerpoint/2010/main" xmlns="" val="31503881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314035" y="378692"/>
            <a:ext cx="11342255" cy="5938982"/>
          </a:xfrm>
        </p:spPr>
        <p:txBody>
          <a:bodyPr>
            <a:normAutofit fontScale="90000"/>
          </a:bodyPr>
          <a:lstStyle/>
          <a:p>
            <a:r>
              <a:rPr lang="el-GR" sz="3200" dirty="0" smtClean="0">
                <a:latin typeface="Comic Sans MS" pitchFamily="66" charset="0"/>
              </a:rPr>
              <a:t/>
            </a:r>
            <a:br>
              <a:rPr lang="el-GR" sz="3200" dirty="0" smtClean="0">
                <a:latin typeface="Comic Sans MS" pitchFamily="66" charset="0"/>
              </a:rPr>
            </a:br>
            <a:r>
              <a:rPr lang="el-GR" sz="3200" dirty="0" smtClean="0">
                <a:latin typeface="Comic Sans MS" pitchFamily="66" charset="0"/>
              </a:rPr>
              <a:t/>
            </a:r>
            <a:br>
              <a:rPr lang="el-GR" sz="3200" dirty="0" smtClean="0">
                <a:latin typeface="Comic Sans MS" pitchFamily="66" charset="0"/>
              </a:rPr>
            </a:br>
            <a:r>
              <a:rPr lang="el-GR" sz="3200" dirty="0" smtClean="0">
                <a:latin typeface="Comic Sans MS" pitchFamily="66" charset="0"/>
              </a:rPr>
              <a:t/>
            </a:r>
            <a:br>
              <a:rPr lang="el-GR" sz="3200" dirty="0" smtClean="0">
                <a:latin typeface="Comic Sans MS" pitchFamily="66" charset="0"/>
              </a:rPr>
            </a:br>
            <a:r>
              <a:rPr lang="el-GR" sz="3200" dirty="0" smtClean="0">
                <a:latin typeface="Comic Sans MS" pitchFamily="66" charset="0"/>
              </a:rPr>
              <a:t/>
            </a:r>
            <a:br>
              <a:rPr lang="el-GR" sz="3200" dirty="0" smtClean="0">
                <a:latin typeface="Comic Sans MS" pitchFamily="66" charset="0"/>
              </a:rPr>
            </a:br>
            <a:r>
              <a:rPr lang="el-GR" sz="3200" dirty="0" smtClean="0">
                <a:latin typeface="Comic Sans MS" pitchFamily="66" charset="0"/>
              </a:rPr>
              <a:t/>
            </a:r>
            <a:br>
              <a:rPr lang="el-GR" sz="3200" dirty="0" smtClean="0">
                <a:latin typeface="Comic Sans MS" pitchFamily="66" charset="0"/>
              </a:rPr>
            </a:br>
            <a:r>
              <a:rPr lang="el-GR" sz="3200" dirty="0" smtClean="0">
                <a:latin typeface="Comic Sans MS" pitchFamily="66" charset="0"/>
              </a:rPr>
              <a:t/>
            </a:r>
            <a:br>
              <a:rPr lang="el-GR" sz="3200" dirty="0" smtClean="0">
                <a:latin typeface="Comic Sans MS" pitchFamily="66" charset="0"/>
              </a:rPr>
            </a:br>
            <a:r>
              <a:rPr lang="el-GR" sz="3200" dirty="0" smtClean="0">
                <a:latin typeface="Comic Sans MS" pitchFamily="66" charset="0"/>
              </a:rPr>
              <a:t/>
            </a:r>
            <a:br>
              <a:rPr lang="el-GR" sz="3200" dirty="0" smtClean="0">
                <a:latin typeface="Comic Sans MS" pitchFamily="66" charset="0"/>
              </a:rPr>
            </a:br>
            <a:r>
              <a:rPr lang="el-GR" sz="3200" dirty="0" smtClean="0">
                <a:latin typeface="Comic Sans MS" pitchFamily="66" charset="0"/>
              </a:rPr>
              <a:t/>
            </a:r>
            <a:br>
              <a:rPr lang="el-GR" sz="3200" dirty="0" smtClean="0">
                <a:latin typeface="Comic Sans MS" pitchFamily="66" charset="0"/>
              </a:rPr>
            </a:br>
            <a:r>
              <a:rPr lang="el-GR" sz="3200" dirty="0" smtClean="0">
                <a:latin typeface="Comic Sans MS" pitchFamily="66" charset="0"/>
              </a:rPr>
              <a:t/>
            </a:r>
            <a:br>
              <a:rPr lang="el-GR" sz="3200" dirty="0" smtClean="0">
                <a:latin typeface="Comic Sans MS" pitchFamily="66" charset="0"/>
              </a:rPr>
            </a:br>
            <a:r>
              <a:rPr lang="el-GR" sz="3200" dirty="0" smtClean="0">
                <a:latin typeface="Comic Sans MS" pitchFamily="66" charset="0"/>
              </a:rPr>
              <a:t/>
            </a:r>
            <a:br>
              <a:rPr lang="el-GR" sz="3200" dirty="0" smtClean="0">
                <a:latin typeface="Comic Sans MS" pitchFamily="66" charset="0"/>
              </a:rPr>
            </a:br>
            <a:r>
              <a:rPr lang="el-GR" sz="3200" dirty="0" smtClean="0">
                <a:latin typeface="Comic Sans MS" pitchFamily="66" charset="0"/>
              </a:rPr>
              <a:t/>
            </a:r>
            <a:br>
              <a:rPr lang="el-GR" sz="3200" dirty="0" smtClean="0">
                <a:latin typeface="Comic Sans MS" pitchFamily="66" charset="0"/>
              </a:rPr>
            </a:br>
            <a:r>
              <a:rPr lang="el-GR" sz="3200" dirty="0" smtClean="0">
                <a:latin typeface="Comic Sans MS" pitchFamily="66" charset="0"/>
              </a:rPr>
              <a:t/>
            </a:r>
            <a:br>
              <a:rPr lang="el-GR" sz="3200" dirty="0" smtClean="0">
                <a:latin typeface="Comic Sans MS" pitchFamily="66" charset="0"/>
              </a:rPr>
            </a:br>
            <a:r>
              <a:rPr lang="el-GR" sz="3200" dirty="0" smtClean="0">
                <a:latin typeface="Comic Sans MS" pitchFamily="66" charset="0"/>
              </a:rPr>
              <a:t/>
            </a:r>
            <a:br>
              <a:rPr lang="el-GR" sz="3200" dirty="0" smtClean="0">
                <a:latin typeface="Comic Sans MS" pitchFamily="66" charset="0"/>
              </a:rPr>
            </a:br>
            <a:r>
              <a:rPr lang="el-GR" sz="3200" dirty="0" smtClean="0">
                <a:latin typeface="Comic Sans MS" pitchFamily="66" charset="0"/>
              </a:rPr>
              <a:t/>
            </a:r>
            <a:br>
              <a:rPr lang="el-GR" sz="3200" dirty="0" smtClean="0">
                <a:latin typeface="Comic Sans MS" pitchFamily="66" charset="0"/>
              </a:rPr>
            </a:br>
            <a:r>
              <a:rPr lang="el-GR" sz="3200" dirty="0" smtClean="0">
                <a:latin typeface="Comic Sans MS" pitchFamily="66" charset="0"/>
              </a:rPr>
              <a:t/>
            </a:r>
            <a:br>
              <a:rPr lang="el-GR" sz="3200" dirty="0" smtClean="0">
                <a:latin typeface="Comic Sans MS" pitchFamily="66" charset="0"/>
              </a:rPr>
            </a:br>
            <a:r>
              <a:rPr lang="el-GR" sz="3200" dirty="0" smtClean="0">
                <a:latin typeface="Comic Sans MS" pitchFamily="66" charset="0"/>
              </a:rPr>
              <a:t/>
            </a:r>
            <a:br>
              <a:rPr lang="el-GR" sz="3200" dirty="0" smtClean="0">
                <a:latin typeface="Comic Sans MS" pitchFamily="66" charset="0"/>
              </a:rPr>
            </a:br>
            <a:r>
              <a:rPr lang="el-GR" sz="3200" dirty="0" smtClean="0">
                <a:latin typeface="Comic Sans MS" pitchFamily="66" charset="0"/>
              </a:rPr>
              <a:t/>
            </a:r>
            <a:br>
              <a:rPr lang="el-GR" sz="3200" dirty="0" smtClean="0">
                <a:latin typeface="Comic Sans MS" pitchFamily="66" charset="0"/>
              </a:rPr>
            </a:br>
            <a:r>
              <a:rPr lang="el-GR" sz="3200" dirty="0" smtClean="0">
                <a:latin typeface="Comic Sans MS" pitchFamily="66" charset="0"/>
              </a:rPr>
              <a:t/>
            </a:r>
            <a:br>
              <a:rPr lang="el-GR" sz="3200" dirty="0" smtClean="0">
                <a:latin typeface="Comic Sans MS" pitchFamily="66" charset="0"/>
              </a:rPr>
            </a:br>
            <a:r>
              <a:rPr lang="el-GR" sz="3200" dirty="0" smtClean="0">
                <a:latin typeface="Comic Sans MS" pitchFamily="66" charset="0"/>
              </a:rPr>
              <a:t/>
            </a:r>
            <a:br>
              <a:rPr lang="el-GR" sz="3200" dirty="0" smtClean="0">
                <a:latin typeface="Comic Sans MS" pitchFamily="66" charset="0"/>
              </a:rPr>
            </a:br>
            <a:r>
              <a:rPr lang="el-GR" sz="3200" dirty="0" smtClean="0">
                <a:latin typeface="Comic Sans MS" pitchFamily="66" charset="0"/>
              </a:rPr>
              <a:t/>
            </a:r>
            <a:br>
              <a:rPr lang="el-GR" sz="3200" dirty="0" smtClean="0">
                <a:latin typeface="Comic Sans MS" pitchFamily="66" charset="0"/>
              </a:rPr>
            </a:br>
            <a:r>
              <a:rPr lang="el-GR" sz="3200" dirty="0" smtClean="0">
                <a:latin typeface="Comic Sans MS" pitchFamily="66" charset="0"/>
              </a:rPr>
              <a:t/>
            </a:r>
            <a:br>
              <a:rPr lang="el-GR" sz="3200" dirty="0" smtClean="0">
                <a:latin typeface="Comic Sans MS" pitchFamily="66" charset="0"/>
              </a:rPr>
            </a:br>
            <a:r>
              <a:rPr lang="el-GR" sz="3200" dirty="0" smtClean="0">
                <a:latin typeface="Comic Sans MS" pitchFamily="66" charset="0"/>
              </a:rPr>
              <a:t/>
            </a:r>
            <a:br>
              <a:rPr lang="el-GR" sz="3200" dirty="0" smtClean="0">
                <a:latin typeface="Comic Sans MS" pitchFamily="66" charset="0"/>
              </a:rPr>
            </a:br>
            <a:r>
              <a:rPr lang="el-GR" sz="3200" dirty="0" smtClean="0">
                <a:latin typeface="Comic Sans MS" pitchFamily="66" charset="0"/>
              </a:rPr>
              <a:t/>
            </a:r>
            <a:br>
              <a:rPr lang="el-GR" sz="3200" dirty="0" smtClean="0">
                <a:latin typeface="Comic Sans MS" pitchFamily="66" charset="0"/>
              </a:rPr>
            </a:br>
            <a:r>
              <a:rPr lang="el-GR" sz="3200" dirty="0" smtClean="0">
                <a:latin typeface="Comic Sans MS" pitchFamily="66" charset="0"/>
              </a:rPr>
              <a:t/>
            </a:r>
            <a:br>
              <a:rPr lang="el-GR" sz="3200" dirty="0" smtClean="0">
                <a:latin typeface="Comic Sans MS" pitchFamily="66" charset="0"/>
              </a:rPr>
            </a:br>
            <a:r>
              <a:rPr lang="el-GR" sz="3200" dirty="0" smtClean="0">
                <a:latin typeface="Comic Sans MS" pitchFamily="66" charset="0"/>
              </a:rPr>
              <a:t/>
            </a:r>
            <a:br>
              <a:rPr lang="el-GR" sz="3200" dirty="0" smtClean="0">
                <a:latin typeface="Comic Sans MS" pitchFamily="66" charset="0"/>
              </a:rPr>
            </a:br>
            <a:r>
              <a:rPr lang="el-GR" sz="3200" dirty="0" smtClean="0">
                <a:latin typeface="Comic Sans MS" pitchFamily="66" charset="0"/>
              </a:rPr>
              <a:t/>
            </a:r>
            <a:br>
              <a:rPr lang="el-GR" sz="3200" dirty="0" smtClean="0">
                <a:latin typeface="Comic Sans MS" pitchFamily="66" charset="0"/>
              </a:rPr>
            </a:br>
            <a:r>
              <a:rPr lang="el-GR" sz="3200" dirty="0" smtClean="0">
                <a:latin typeface="Comic Sans MS" pitchFamily="66" charset="0"/>
              </a:rPr>
              <a:t/>
            </a:r>
            <a:br>
              <a:rPr lang="el-GR" sz="3200" dirty="0" smtClean="0">
                <a:latin typeface="Comic Sans MS" pitchFamily="66" charset="0"/>
              </a:rPr>
            </a:br>
            <a:r>
              <a:rPr lang="el-GR" sz="3200" dirty="0" smtClean="0">
                <a:latin typeface="Comic Sans MS" pitchFamily="66" charset="0"/>
              </a:rPr>
              <a:t/>
            </a:r>
            <a:br>
              <a:rPr lang="el-GR" sz="3200" dirty="0" smtClean="0">
                <a:latin typeface="Comic Sans MS" pitchFamily="66" charset="0"/>
              </a:rPr>
            </a:br>
            <a:r>
              <a:rPr lang="el-GR" sz="3200" dirty="0" smtClean="0">
                <a:latin typeface="Comic Sans MS" pitchFamily="66" charset="0"/>
              </a:rPr>
              <a:t/>
            </a:r>
            <a:br>
              <a:rPr lang="el-GR" sz="3200" dirty="0" smtClean="0">
                <a:latin typeface="Comic Sans MS" pitchFamily="66" charset="0"/>
              </a:rPr>
            </a:br>
            <a:r>
              <a:rPr lang="el-GR" sz="3200" dirty="0" smtClean="0">
                <a:latin typeface="Comic Sans MS" pitchFamily="66" charset="0"/>
              </a:rPr>
              <a:t/>
            </a:r>
            <a:br>
              <a:rPr lang="el-GR" sz="3200" dirty="0" smtClean="0">
                <a:latin typeface="Comic Sans MS" pitchFamily="66" charset="0"/>
              </a:rPr>
            </a:br>
            <a:r>
              <a:rPr lang="el-GR" sz="3200" dirty="0" smtClean="0">
                <a:latin typeface="Comic Sans MS" pitchFamily="66" charset="0"/>
              </a:rPr>
              <a:t/>
            </a:r>
            <a:br>
              <a:rPr lang="el-GR" sz="3200" dirty="0" smtClean="0">
                <a:latin typeface="Comic Sans MS" pitchFamily="66" charset="0"/>
              </a:rPr>
            </a:br>
            <a:r>
              <a:rPr lang="el-GR" sz="3200" dirty="0" smtClean="0">
                <a:latin typeface="Comic Sans MS" pitchFamily="66" charset="0"/>
              </a:rPr>
              <a:t/>
            </a:r>
            <a:br>
              <a:rPr lang="el-GR" sz="3200" dirty="0" smtClean="0">
                <a:latin typeface="Comic Sans MS" pitchFamily="66" charset="0"/>
              </a:rPr>
            </a:br>
            <a:r>
              <a:rPr lang="el-GR" sz="3200" dirty="0" smtClean="0">
                <a:latin typeface="Comic Sans MS" pitchFamily="66" charset="0"/>
              </a:rPr>
              <a:t/>
            </a:r>
            <a:br>
              <a:rPr lang="el-GR" sz="3200" dirty="0" smtClean="0">
                <a:latin typeface="Comic Sans MS" pitchFamily="66" charset="0"/>
              </a:rPr>
            </a:br>
            <a:r>
              <a:rPr lang="el-GR" sz="3200" dirty="0" smtClean="0">
                <a:latin typeface="Comic Sans MS" pitchFamily="66" charset="0"/>
              </a:rPr>
              <a:t/>
            </a:r>
            <a:br>
              <a:rPr lang="el-GR" sz="3200" dirty="0" smtClean="0">
                <a:latin typeface="Comic Sans MS" pitchFamily="66" charset="0"/>
              </a:rPr>
            </a:br>
            <a:r>
              <a:rPr lang="el-GR" sz="3200" dirty="0" smtClean="0">
                <a:latin typeface="Comic Sans MS" pitchFamily="66" charset="0"/>
              </a:rPr>
              <a:t/>
            </a:r>
            <a:br>
              <a:rPr lang="el-GR" sz="3200" dirty="0" smtClean="0">
                <a:latin typeface="Comic Sans MS" pitchFamily="66" charset="0"/>
              </a:rPr>
            </a:br>
            <a:r>
              <a:rPr lang="el-GR" sz="3200" dirty="0" smtClean="0">
                <a:latin typeface="Comic Sans MS" pitchFamily="66" charset="0"/>
              </a:rPr>
              <a:t/>
            </a:r>
            <a:br>
              <a:rPr lang="el-GR" sz="3200" dirty="0" smtClean="0">
                <a:latin typeface="Comic Sans MS" pitchFamily="66" charset="0"/>
              </a:rPr>
            </a:br>
            <a:r>
              <a:rPr lang="el-GR" sz="3200" dirty="0" smtClean="0">
                <a:latin typeface="Comic Sans MS" pitchFamily="66" charset="0"/>
              </a:rPr>
              <a:t/>
            </a:r>
            <a:br>
              <a:rPr lang="el-GR" sz="3200" dirty="0" smtClean="0">
                <a:latin typeface="Comic Sans MS" pitchFamily="66" charset="0"/>
              </a:rPr>
            </a:br>
            <a:r>
              <a:rPr lang="el-GR" sz="3200" dirty="0" smtClean="0">
                <a:latin typeface="Comic Sans MS" pitchFamily="66" charset="0"/>
              </a:rPr>
              <a:t/>
            </a:r>
            <a:br>
              <a:rPr lang="el-GR" sz="3200" dirty="0" smtClean="0">
                <a:latin typeface="Comic Sans MS" pitchFamily="66" charset="0"/>
              </a:rPr>
            </a:br>
            <a:r>
              <a:rPr lang="el-GR" sz="3200" dirty="0" smtClean="0">
                <a:latin typeface="Comic Sans MS" pitchFamily="66" charset="0"/>
              </a:rPr>
              <a:t/>
            </a:r>
            <a:br>
              <a:rPr lang="el-GR" sz="3200" dirty="0" smtClean="0">
                <a:latin typeface="Comic Sans MS" pitchFamily="66" charset="0"/>
              </a:rPr>
            </a:br>
            <a:r>
              <a:rPr lang="el-GR" sz="3200" dirty="0" smtClean="0">
                <a:latin typeface="Comic Sans MS" pitchFamily="66" charset="0"/>
              </a:rPr>
              <a:t/>
            </a:r>
            <a:br>
              <a:rPr lang="el-GR" sz="3200" dirty="0" smtClean="0">
                <a:latin typeface="Comic Sans MS" pitchFamily="66" charset="0"/>
              </a:rPr>
            </a:br>
            <a:r>
              <a:rPr lang="el-GR" sz="3200" dirty="0" smtClean="0">
                <a:latin typeface="Comic Sans MS" pitchFamily="66" charset="0"/>
              </a:rPr>
              <a:t/>
            </a:r>
            <a:br>
              <a:rPr lang="el-GR" sz="3200" dirty="0" smtClean="0">
                <a:latin typeface="Comic Sans MS" pitchFamily="66" charset="0"/>
              </a:rPr>
            </a:br>
            <a:r>
              <a:rPr lang="el-GR" sz="3200" dirty="0" smtClean="0">
                <a:latin typeface="Comic Sans MS" pitchFamily="66" charset="0"/>
              </a:rPr>
              <a:t/>
            </a:r>
            <a:br>
              <a:rPr lang="el-GR" sz="3200" dirty="0" smtClean="0">
                <a:latin typeface="Comic Sans MS" pitchFamily="66" charset="0"/>
              </a:rPr>
            </a:br>
            <a:r>
              <a:rPr lang="el-GR" sz="3200" dirty="0" smtClean="0">
                <a:latin typeface="Comic Sans MS" pitchFamily="66" charset="0"/>
              </a:rPr>
              <a:t/>
            </a:r>
            <a:br>
              <a:rPr lang="el-GR" sz="3200" dirty="0" smtClean="0">
                <a:latin typeface="Comic Sans MS" pitchFamily="66" charset="0"/>
              </a:rPr>
            </a:br>
            <a:r>
              <a:rPr lang="el-GR" sz="3200" dirty="0" smtClean="0">
                <a:latin typeface="Comic Sans MS" pitchFamily="66" charset="0"/>
              </a:rPr>
              <a:t/>
            </a:r>
            <a:br>
              <a:rPr lang="el-GR" sz="3200" dirty="0" smtClean="0">
                <a:latin typeface="Comic Sans MS" pitchFamily="66" charset="0"/>
              </a:rPr>
            </a:br>
            <a:r>
              <a:rPr lang="el-GR" sz="3200" dirty="0" smtClean="0">
                <a:latin typeface="Comic Sans MS" pitchFamily="66" charset="0"/>
              </a:rPr>
              <a:t/>
            </a:r>
            <a:br>
              <a:rPr lang="el-GR" sz="3200" dirty="0" smtClean="0">
                <a:latin typeface="Comic Sans MS" pitchFamily="66" charset="0"/>
              </a:rPr>
            </a:br>
            <a:r>
              <a:rPr lang="el-GR" sz="3200" dirty="0" smtClean="0">
                <a:latin typeface="Comic Sans MS" pitchFamily="66" charset="0"/>
              </a:rPr>
              <a:t/>
            </a:r>
            <a:br>
              <a:rPr lang="el-GR" sz="3200" dirty="0" smtClean="0">
                <a:latin typeface="Comic Sans MS" pitchFamily="66" charset="0"/>
              </a:rPr>
            </a:br>
            <a:r>
              <a:rPr lang="el-GR" sz="3200" dirty="0" smtClean="0">
                <a:latin typeface="Comic Sans MS" pitchFamily="66" charset="0"/>
              </a:rPr>
              <a:t/>
            </a:r>
            <a:br>
              <a:rPr lang="el-GR" sz="3200" dirty="0" smtClean="0">
                <a:latin typeface="Comic Sans MS" pitchFamily="66" charset="0"/>
              </a:rPr>
            </a:br>
            <a:r>
              <a:rPr lang="el-GR" sz="3200" dirty="0" smtClean="0">
                <a:latin typeface="Comic Sans MS" pitchFamily="66" charset="0"/>
              </a:rPr>
              <a:t/>
            </a:r>
            <a:br>
              <a:rPr lang="el-GR" sz="3200" dirty="0" smtClean="0">
                <a:latin typeface="Comic Sans MS" pitchFamily="66" charset="0"/>
              </a:rPr>
            </a:br>
            <a:r>
              <a:rPr lang="el-GR" sz="3200" dirty="0" smtClean="0">
                <a:latin typeface="Comic Sans MS" pitchFamily="66" charset="0"/>
              </a:rPr>
              <a:t/>
            </a:r>
            <a:br>
              <a:rPr lang="el-GR" sz="3200" dirty="0" smtClean="0">
                <a:latin typeface="Comic Sans MS" pitchFamily="66" charset="0"/>
              </a:rPr>
            </a:br>
            <a:r>
              <a:rPr lang="el-GR" sz="3200" dirty="0" smtClean="0">
                <a:latin typeface="Comic Sans MS" pitchFamily="66" charset="0"/>
              </a:rPr>
              <a:t/>
            </a:r>
            <a:br>
              <a:rPr lang="el-GR" sz="3200" dirty="0" smtClean="0">
                <a:latin typeface="Comic Sans MS" pitchFamily="66" charset="0"/>
              </a:rPr>
            </a:br>
            <a:r>
              <a:rPr lang="el-GR" sz="3200" dirty="0" smtClean="0">
                <a:latin typeface="Comic Sans MS" pitchFamily="66" charset="0"/>
              </a:rPr>
              <a:t/>
            </a:r>
            <a:br>
              <a:rPr lang="el-GR" sz="3200" dirty="0" smtClean="0">
                <a:latin typeface="Comic Sans MS" pitchFamily="66" charset="0"/>
              </a:rPr>
            </a:br>
            <a:r>
              <a:rPr lang="el-GR" sz="3600" dirty="0" smtClean="0">
                <a:latin typeface="Comic Sans MS" pitchFamily="66" charset="0"/>
              </a:rPr>
              <a:t>Η άποψη των παιδιών ακούγοντας τη λέξη "διαφορετικότητα". Ζωγραφίζουν την πρώτη τους σκέψη για αυτή. Έπειτα καταγράφουμε τις απαντήσεις τους σε τί πιστεύουν ότι διαφέρουν από τα υπόλοιπα παιδιά. </a:t>
            </a:r>
            <a:br>
              <a:rPr lang="el-GR" sz="3600" dirty="0" smtClean="0">
                <a:latin typeface="Comic Sans MS" pitchFamily="66" charset="0"/>
              </a:rPr>
            </a:br>
            <a:r>
              <a:rPr lang="el-GR" sz="3600" dirty="0" smtClean="0">
                <a:latin typeface="Comic Sans MS" pitchFamily="66" charset="0"/>
              </a:rPr>
              <a:t/>
            </a:r>
            <a:br>
              <a:rPr lang="el-GR" sz="3600" dirty="0" smtClean="0">
                <a:latin typeface="Comic Sans MS" pitchFamily="66" charset="0"/>
              </a:rPr>
            </a:br>
            <a:r>
              <a:rPr lang="el-GR" sz="3600" dirty="0" smtClean="0">
                <a:latin typeface="Comic Sans MS" pitchFamily="66" charset="0"/>
              </a:rPr>
              <a:t/>
            </a:r>
            <a:br>
              <a:rPr lang="el-GR" sz="3600" dirty="0" smtClean="0">
                <a:latin typeface="Comic Sans MS" pitchFamily="66" charset="0"/>
              </a:rPr>
            </a:br>
            <a:r>
              <a:rPr lang="el-GR" sz="3200" dirty="0" smtClean="0">
                <a:latin typeface="Comic Sans MS" pitchFamily="66" charset="0"/>
              </a:rPr>
              <a:t/>
            </a:r>
            <a:br>
              <a:rPr lang="el-GR" sz="3200" dirty="0" smtClean="0">
                <a:latin typeface="Comic Sans MS" pitchFamily="66" charset="0"/>
              </a:rPr>
            </a:br>
            <a:r>
              <a:rPr lang="el-GR" sz="3200" dirty="0" smtClean="0">
                <a:latin typeface="Comic Sans MS" pitchFamily="66" charset="0"/>
              </a:rPr>
              <a:t/>
            </a:r>
            <a:br>
              <a:rPr lang="el-GR" sz="3200" dirty="0" smtClean="0">
                <a:latin typeface="Comic Sans MS" pitchFamily="66" charset="0"/>
              </a:rPr>
            </a:br>
            <a:r>
              <a:rPr lang="el-GR" sz="3200" dirty="0" smtClean="0">
                <a:latin typeface="Comic Sans MS" pitchFamily="66" charset="0"/>
              </a:rPr>
              <a:t/>
            </a:r>
            <a:br>
              <a:rPr lang="el-GR" sz="3200" dirty="0" smtClean="0">
                <a:latin typeface="Comic Sans MS" pitchFamily="66" charset="0"/>
              </a:rPr>
            </a:br>
            <a:r>
              <a:rPr lang="el-GR" sz="3200" dirty="0" smtClean="0">
                <a:latin typeface="Comic Sans MS" pitchFamily="66" charset="0"/>
              </a:rPr>
              <a:t/>
            </a:r>
            <a:br>
              <a:rPr lang="el-GR" sz="3200" dirty="0" smtClean="0">
                <a:latin typeface="Comic Sans MS" pitchFamily="66" charset="0"/>
              </a:rPr>
            </a:br>
            <a:r>
              <a:rPr lang="el-GR" sz="3200" dirty="0" smtClean="0">
                <a:latin typeface="Comic Sans MS" pitchFamily="66" charset="0"/>
              </a:rPr>
              <a:t/>
            </a:r>
            <a:br>
              <a:rPr lang="el-GR" sz="3200" dirty="0" smtClean="0">
                <a:latin typeface="Comic Sans MS" pitchFamily="66" charset="0"/>
              </a:rPr>
            </a:br>
            <a:r>
              <a:rPr lang="el-GR" sz="3200" dirty="0" smtClean="0">
                <a:latin typeface="Comic Sans MS" pitchFamily="66" charset="0"/>
              </a:rPr>
              <a:t/>
            </a:r>
            <a:br>
              <a:rPr lang="el-GR" sz="3200" dirty="0" smtClean="0">
                <a:latin typeface="Comic Sans MS" pitchFamily="66" charset="0"/>
              </a:rPr>
            </a:br>
            <a:r>
              <a:rPr lang="el-GR" sz="3200" dirty="0" smtClean="0">
                <a:latin typeface="Comic Sans MS" pitchFamily="66" charset="0"/>
              </a:rPr>
              <a:t/>
            </a:r>
            <a:br>
              <a:rPr lang="el-GR" sz="3200" dirty="0" smtClean="0">
                <a:latin typeface="Comic Sans MS" pitchFamily="66" charset="0"/>
              </a:rPr>
            </a:br>
            <a:endParaRPr lang="en-US" sz="3200" dirty="0">
              <a:latin typeface="Comic Sans MS" pitchFamily="66" charset="0"/>
            </a:endParaRPr>
          </a:p>
        </p:txBody>
      </p:sp>
      <p:pic>
        <p:nvPicPr>
          <p:cNvPr id="2052" name="Picture 4" descr="C:\Users\HOME\Desktop\IMG_20240115_112932_edit_110423181373254.jpg"/>
          <p:cNvPicPr>
            <a:picLocks noChangeAspect="1" noChangeArrowheads="1"/>
          </p:cNvPicPr>
          <p:nvPr/>
        </p:nvPicPr>
        <p:blipFill>
          <a:blip r:embed="rId2" cstate="email"/>
          <a:srcRect/>
          <a:stretch>
            <a:fillRect/>
          </a:stretch>
        </p:blipFill>
        <p:spPr bwMode="auto">
          <a:xfrm>
            <a:off x="3867013" y="2616923"/>
            <a:ext cx="4669252" cy="3658302"/>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HOME\Desktop\Collage_20240116_162525.jpg"/>
          <p:cNvPicPr>
            <a:picLocks noChangeAspect="1" noChangeArrowheads="1"/>
          </p:cNvPicPr>
          <p:nvPr/>
        </p:nvPicPr>
        <p:blipFill>
          <a:blip r:embed="rId2" cstate="email"/>
          <a:srcRect/>
          <a:stretch>
            <a:fillRect/>
          </a:stretch>
        </p:blipFill>
        <p:spPr bwMode="auto">
          <a:xfrm>
            <a:off x="458331" y="287930"/>
            <a:ext cx="4677088" cy="6236118"/>
          </a:xfrm>
          <a:prstGeom prst="rect">
            <a:avLst/>
          </a:prstGeom>
          <a:noFill/>
        </p:spPr>
      </p:pic>
      <p:pic>
        <p:nvPicPr>
          <p:cNvPr id="3" name="Picture 2" descr="C:\Users\HOME\Desktop\Collage_20240116_162239.jpg"/>
          <p:cNvPicPr>
            <a:picLocks noChangeAspect="1" noChangeArrowheads="1"/>
          </p:cNvPicPr>
          <p:nvPr/>
        </p:nvPicPr>
        <p:blipFill>
          <a:blip r:embed="rId3" cstate="email"/>
          <a:srcRect/>
          <a:stretch>
            <a:fillRect/>
          </a:stretch>
        </p:blipFill>
        <p:spPr bwMode="auto">
          <a:xfrm>
            <a:off x="5439777" y="1125630"/>
            <a:ext cx="6430115" cy="4822587"/>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BCA0C29B-D696-1C6F-7209-7A45CFEB20B9}"/>
              </a:ext>
            </a:extLst>
          </p:cNvPr>
          <p:cNvSpPr>
            <a:spLocks noGrp="1"/>
          </p:cNvSpPr>
          <p:nvPr>
            <p:ph type="title"/>
          </p:nvPr>
        </p:nvSpPr>
        <p:spPr>
          <a:xfrm>
            <a:off x="856034" y="3064213"/>
            <a:ext cx="10651787" cy="3292167"/>
          </a:xfrm>
          <a:solidFill>
            <a:schemeClr val="accent2">
              <a:lumMod val="20000"/>
              <a:lumOff val="80000"/>
            </a:schemeClr>
          </a:solidFill>
        </p:spPr>
        <p:txBody>
          <a:bodyPr>
            <a:normAutofit fontScale="90000"/>
          </a:bodyPr>
          <a:lstStyle/>
          <a:p>
            <a:r>
              <a:rPr lang="el-GR" sz="3600" dirty="0" smtClean="0">
                <a:latin typeface="Comic Sans MS" panose="030F0702030302020204" pitchFamily="66" charset="0"/>
              </a:rPr>
              <a:t/>
            </a:r>
            <a:br>
              <a:rPr lang="el-GR" sz="3600" dirty="0" smtClean="0">
                <a:latin typeface="Comic Sans MS" panose="030F0702030302020204" pitchFamily="66" charset="0"/>
              </a:rPr>
            </a:br>
            <a:r>
              <a:rPr lang="el-GR" sz="3600" dirty="0" smtClean="0">
                <a:latin typeface="Comic Sans MS" panose="030F0702030302020204" pitchFamily="66" charset="0"/>
              </a:rPr>
              <a:t/>
            </a:r>
            <a:br>
              <a:rPr lang="el-GR" sz="3600" dirty="0" smtClean="0">
                <a:latin typeface="Comic Sans MS" panose="030F0702030302020204" pitchFamily="66" charset="0"/>
              </a:rPr>
            </a:br>
            <a:r>
              <a:rPr lang="el-GR" sz="3600" dirty="0" smtClean="0">
                <a:latin typeface="Comic Sans MS" panose="030F0702030302020204" pitchFamily="66" charset="0"/>
              </a:rPr>
              <a:t/>
            </a:r>
            <a:br>
              <a:rPr lang="el-GR" sz="3600" dirty="0" smtClean="0">
                <a:latin typeface="Comic Sans MS" panose="030F0702030302020204" pitchFamily="66" charset="0"/>
              </a:rPr>
            </a:br>
            <a:r>
              <a:rPr lang="el-GR" sz="3600" dirty="0" smtClean="0">
                <a:latin typeface="Comic Sans MS" panose="030F0702030302020204" pitchFamily="66" charset="0"/>
              </a:rPr>
              <a:t>2</a:t>
            </a:r>
            <a:r>
              <a:rPr lang="el-GR" sz="3600" baseline="30000" dirty="0" smtClean="0">
                <a:latin typeface="Comic Sans MS" panose="030F0702030302020204" pitchFamily="66" charset="0"/>
              </a:rPr>
              <a:t>ο</a:t>
            </a:r>
            <a:r>
              <a:rPr lang="el-GR" sz="3600" dirty="0" smtClean="0">
                <a:latin typeface="Comic Sans MS" panose="030F0702030302020204" pitchFamily="66" charset="0"/>
              </a:rPr>
              <a:t> </a:t>
            </a:r>
            <a:r>
              <a:rPr lang="el-GR" sz="3600" dirty="0">
                <a:latin typeface="Comic Sans MS" panose="030F0702030302020204" pitchFamily="66" charset="0"/>
              </a:rPr>
              <a:t>εργαστήριο</a:t>
            </a:r>
            <a:br>
              <a:rPr lang="el-GR" sz="3600" dirty="0">
                <a:latin typeface="Comic Sans MS" panose="030F0702030302020204" pitchFamily="66" charset="0"/>
              </a:rPr>
            </a:br>
            <a:r>
              <a:rPr lang="el-GR" sz="3600" dirty="0">
                <a:latin typeface="Comic Sans MS" panose="030F0702030302020204" pitchFamily="66" charset="0"/>
              </a:rPr>
              <a:t>«Φτιάχνουμε κανόνες της ομάδας μας» </a:t>
            </a:r>
            <a:br>
              <a:rPr lang="el-GR" sz="3600" dirty="0">
                <a:latin typeface="Comic Sans MS" panose="030F0702030302020204" pitchFamily="66" charset="0"/>
              </a:rPr>
            </a:br>
            <a:r>
              <a:rPr lang="el-GR" sz="3600" dirty="0" smtClean="0">
                <a:latin typeface="Comic Sans MS" panose="030F0702030302020204" pitchFamily="66" charset="0"/>
              </a:rPr>
              <a:t>1.Χαρίζω </a:t>
            </a:r>
            <a:r>
              <a:rPr lang="el-GR" sz="3600" dirty="0">
                <a:latin typeface="Comic Sans MS" panose="030F0702030302020204" pitchFamily="66" charset="0"/>
              </a:rPr>
              <a:t>στον εαυτό μου και στους άλλους κάτι θετικό.</a:t>
            </a:r>
            <a:br>
              <a:rPr lang="el-GR" sz="3600" dirty="0">
                <a:latin typeface="Comic Sans MS" panose="030F0702030302020204" pitchFamily="66" charset="0"/>
              </a:rPr>
            </a:br>
            <a:r>
              <a:rPr lang="el-GR" sz="3600" dirty="0">
                <a:latin typeface="Comic Sans MS" panose="030F0702030302020204" pitchFamily="66" charset="0"/>
              </a:rPr>
              <a:t>Παρατηρούμε </a:t>
            </a:r>
            <a:r>
              <a:rPr lang="el-GR" sz="3600" dirty="0" smtClean="0">
                <a:latin typeface="Comic Sans MS" panose="030F0702030302020204" pitchFamily="66" charset="0"/>
              </a:rPr>
              <a:t>τον «Ήλιο της </a:t>
            </a:r>
            <a:r>
              <a:rPr lang="el-GR" sz="3600" dirty="0">
                <a:latin typeface="Comic Sans MS" panose="030F0702030302020204" pitchFamily="66" charset="0"/>
              </a:rPr>
              <a:t>ομάδας» και αποφασίζουμε να προσθέσουμε σε </a:t>
            </a:r>
            <a:r>
              <a:rPr lang="el-GR" sz="3600" dirty="0" smtClean="0">
                <a:latin typeface="Comic Sans MS" panose="030F0702030302020204" pitchFamily="66" charset="0"/>
              </a:rPr>
              <a:t>αυτόν </a:t>
            </a:r>
            <a:r>
              <a:rPr lang="el-GR" sz="3600" dirty="0">
                <a:latin typeface="Comic Sans MS" panose="030F0702030302020204" pitchFamily="66" charset="0"/>
              </a:rPr>
              <a:t>τους κανόνες καλής λειτουργίας της ομάδας</a:t>
            </a:r>
            <a:r>
              <a:rPr lang="en-US" sz="3600" dirty="0" smtClean="0">
                <a:latin typeface="Comic Sans MS" panose="030F0702030302020204" pitchFamily="66" charset="0"/>
              </a:rPr>
              <a:t>:</a:t>
            </a:r>
            <a:r>
              <a:rPr lang="el-GR" sz="3600" dirty="0" smtClean="0">
                <a:latin typeface="Comic Sans MS" panose="030F0702030302020204" pitchFamily="66" charset="0"/>
              </a:rPr>
              <a:t/>
            </a:r>
            <a:br>
              <a:rPr lang="el-GR" sz="3600" dirty="0" smtClean="0">
                <a:latin typeface="Comic Sans MS" panose="030F0702030302020204" pitchFamily="66" charset="0"/>
              </a:rPr>
            </a:br>
            <a:r>
              <a:rPr lang="el-GR" sz="3600" dirty="0">
                <a:latin typeface="Comic Sans MS" panose="030F0702030302020204" pitchFamily="66" charset="0"/>
              </a:rPr>
              <a:t/>
            </a:r>
            <a:br>
              <a:rPr lang="el-GR" sz="3600" dirty="0">
                <a:latin typeface="Comic Sans MS" panose="030F0702030302020204" pitchFamily="66" charset="0"/>
              </a:rPr>
            </a:br>
            <a:r>
              <a:rPr lang="el-GR" sz="3600" b="1" i="1" dirty="0" smtClean="0">
                <a:solidFill>
                  <a:schemeClr val="accent6">
                    <a:lumMod val="75000"/>
                  </a:schemeClr>
                </a:solidFill>
                <a:latin typeface="Comic Sans MS" panose="030F0702030302020204" pitchFamily="66" charset="0"/>
              </a:rPr>
              <a:t>-Να </a:t>
            </a:r>
            <a:r>
              <a:rPr lang="el-GR" sz="3600" b="1" i="1" dirty="0">
                <a:solidFill>
                  <a:schemeClr val="accent6">
                    <a:lumMod val="75000"/>
                  </a:schemeClr>
                </a:solidFill>
                <a:latin typeface="Comic Sans MS" panose="030F0702030302020204" pitchFamily="66" charset="0"/>
              </a:rPr>
              <a:t>μη φωνάζουμε</a:t>
            </a:r>
            <a:br>
              <a:rPr lang="el-GR" sz="3600" b="1" i="1" dirty="0">
                <a:solidFill>
                  <a:schemeClr val="accent6">
                    <a:lumMod val="75000"/>
                  </a:schemeClr>
                </a:solidFill>
                <a:latin typeface="Comic Sans MS" panose="030F0702030302020204" pitchFamily="66" charset="0"/>
              </a:rPr>
            </a:br>
            <a:r>
              <a:rPr lang="el-GR" sz="3600" b="1" i="1" dirty="0">
                <a:solidFill>
                  <a:schemeClr val="accent6">
                    <a:lumMod val="75000"/>
                  </a:schemeClr>
                </a:solidFill>
                <a:latin typeface="Comic Sans MS" panose="030F0702030302020204" pitchFamily="66" charset="0"/>
              </a:rPr>
              <a:t>-Να μην τρέχουμε</a:t>
            </a:r>
            <a:br>
              <a:rPr lang="el-GR" sz="3600" b="1" i="1" dirty="0">
                <a:solidFill>
                  <a:schemeClr val="accent6">
                    <a:lumMod val="75000"/>
                  </a:schemeClr>
                </a:solidFill>
                <a:latin typeface="Comic Sans MS" panose="030F0702030302020204" pitchFamily="66" charset="0"/>
              </a:rPr>
            </a:br>
            <a:r>
              <a:rPr lang="el-GR" sz="3600" b="1" i="1" dirty="0">
                <a:solidFill>
                  <a:schemeClr val="accent6">
                    <a:lumMod val="75000"/>
                  </a:schemeClr>
                </a:solidFill>
                <a:latin typeface="Comic Sans MS" panose="030F0702030302020204" pitchFamily="66" charset="0"/>
              </a:rPr>
              <a:t>-Να βοηθάμε ο ένας τος άλλον</a:t>
            </a:r>
            <a:br>
              <a:rPr lang="el-GR" sz="3600" b="1" i="1" dirty="0">
                <a:solidFill>
                  <a:schemeClr val="accent6">
                    <a:lumMod val="75000"/>
                  </a:schemeClr>
                </a:solidFill>
                <a:latin typeface="Comic Sans MS" panose="030F0702030302020204" pitchFamily="66" charset="0"/>
              </a:rPr>
            </a:br>
            <a:r>
              <a:rPr lang="el-GR" sz="3600" b="1" i="1" dirty="0">
                <a:solidFill>
                  <a:schemeClr val="accent6">
                    <a:lumMod val="75000"/>
                  </a:schemeClr>
                </a:solidFill>
                <a:latin typeface="Comic Sans MS" panose="030F0702030302020204" pitchFamily="66" charset="0"/>
              </a:rPr>
              <a:t>-Να μην </a:t>
            </a:r>
            <a:r>
              <a:rPr lang="el-GR" sz="3600" b="1" i="1" dirty="0" smtClean="0">
                <a:solidFill>
                  <a:schemeClr val="accent6">
                    <a:lumMod val="75000"/>
                  </a:schemeClr>
                </a:solidFill>
                <a:latin typeface="Comic Sans MS" panose="030F0702030302020204" pitchFamily="66" charset="0"/>
              </a:rPr>
              <a:t>καταστρέφουμε τα παιχνίδια και τα έπιπλα του σχολείου μας</a:t>
            </a:r>
            <a:r>
              <a:rPr lang="el-GR" sz="3600" b="1" i="1" dirty="0">
                <a:solidFill>
                  <a:schemeClr val="accent6">
                    <a:lumMod val="75000"/>
                  </a:schemeClr>
                </a:solidFill>
                <a:latin typeface="Comic Sans MS" panose="030F0702030302020204" pitchFamily="66" charset="0"/>
              </a:rPr>
              <a:t/>
            </a:r>
            <a:br>
              <a:rPr lang="el-GR" sz="3600" b="1" i="1" dirty="0">
                <a:solidFill>
                  <a:schemeClr val="accent6">
                    <a:lumMod val="75000"/>
                  </a:schemeClr>
                </a:solidFill>
                <a:latin typeface="Comic Sans MS" panose="030F0702030302020204" pitchFamily="66" charset="0"/>
              </a:rPr>
            </a:br>
            <a:r>
              <a:rPr lang="el-GR" sz="3600" b="1" i="1" dirty="0">
                <a:solidFill>
                  <a:schemeClr val="accent6">
                    <a:lumMod val="75000"/>
                  </a:schemeClr>
                </a:solidFill>
                <a:latin typeface="Comic Sans MS" panose="030F0702030302020204" pitchFamily="66" charset="0"/>
              </a:rPr>
              <a:t>-Να είμαστε όλοι φίλοι για πάντα </a:t>
            </a:r>
            <a:br>
              <a:rPr lang="el-GR" sz="3600" b="1" i="1" dirty="0">
                <a:solidFill>
                  <a:schemeClr val="accent6">
                    <a:lumMod val="75000"/>
                  </a:schemeClr>
                </a:solidFill>
                <a:latin typeface="Comic Sans MS" panose="030F0702030302020204" pitchFamily="66" charset="0"/>
              </a:rPr>
            </a:br>
            <a:r>
              <a:rPr lang="el-GR" sz="3600" b="1" i="1" dirty="0">
                <a:solidFill>
                  <a:schemeClr val="accent6">
                    <a:lumMod val="75000"/>
                  </a:schemeClr>
                </a:solidFill>
                <a:latin typeface="Comic Sans MS" panose="030F0702030302020204" pitchFamily="66" charset="0"/>
              </a:rPr>
              <a:t>-Να είμαστε </a:t>
            </a:r>
            <a:r>
              <a:rPr lang="el-GR" sz="3600" b="1" i="1" dirty="0" smtClean="0">
                <a:solidFill>
                  <a:schemeClr val="accent6">
                    <a:lumMod val="75000"/>
                  </a:schemeClr>
                </a:solidFill>
                <a:latin typeface="Comic Sans MS" panose="030F0702030302020204" pitchFamily="66" charset="0"/>
              </a:rPr>
              <a:t>ομάδα</a:t>
            </a:r>
            <a:br>
              <a:rPr lang="el-GR" sz="3600" b="1" i="1" dirty="0" smtClean="0">
                <a:solidFill>
                  <a:schemeClr val="accent6">
                    <a:lumMod val="75000"/>
                  </a:schemeClr>
                </a:solidFill>
                <a:latin typeface="Comic Sans MS" panose="030F0702030302020204" pitchFamily="66" charset="0"/>
              </a:rPr>
            </a:br>
            <a:r>
              <a:rPr lang="el-GR" sz="3600" dirty="0">
                <a:latin typeface="Comic Sans MS" panose="030F0702030302020204" pitchFamily="66" charset="0"/>
              </a:rPr>
              <a:t/>
            </a:r>
            <a:br>
              <a:rPr lang="el-GR" sz="3600" dirty="0">
                <a:latin typeface="Comic Sans MS" panose="030F0702030302020204" pitchFamily="66" charset="0"/>
              </a:rPr>
            </a:br>
            <a:r>
              <a:rPr lang="el-GR" sz="3600" dirty="0">
                <a:latin typeface="Comic Sans MS" panose="030F0702030302020204" pitchFamily="66" charset="0"/>
              </a:rPr>
              <a:t/>
            </a:r>
            <a:br>
              <a:rPr lang="el-GR" sz="3600" dirty="0">
                <a:latin typeface="Comic Sans MS" panose="030F0702030302020204" pitchFamily="66" charset="0"/>
              </a:rPr>
            </a:br>
            <a:r>
              <a:rPr lang="el-GR" sz="3600" dirty="0">
                <a:latin typeface="Comic Sans MS" panose="030F0702030302020204" pitchFamily="66" charset="0"/>
              </a:rPr>
              <a:t/>
            </a:r>
            <a:br>
              <a:rPr lang="el-GR" sz="3600" dirty="0">
                <a:latin typeface="Comic Sans MS" panose="030F0702030302020204" pitchFamily="66" charset="0"/>
              </a:rPr>
            </a:br>
            <a:r>
              <a:rPr lang="el-GR" sz="3600" dirty="0">
                <a:latin typeface="Comic Sans MS" panose="030F0702030302020204" pitchFamily="66" charset="0"/>
              </a:rPr>
              <a:t/>
            </a:r>
            <a:br>
              <a:rPr lang="el-GR" sz="3600" dirty="0">
                <a:latin typeface="Comic Sans MS" panose="030F0702030302020204" pitchFamily="66" charset="0"/>
              </a:rPr>
            </a:br>
            <a:r>
              <a:rPr lang="el-GR" sz="3600" dirty="0">
                <a:latin typeface="Comic Sans MS" panose="030F0702030302020204" pitchFamily="66" charset="0"/>
              </a:rPr>
              <a:t/>
            </a:r>
            <a:br>
              <a:rPr lang="el-GR" sz="3600" dirty="0">
                <a:latin typeface="Comic Sans MS" panose="030F0702030302020204" pitchFamily="66" charset="0"/>
              </a:rPr>
            </a:br>
            <a:r>
              <a:rPr lang="el-GR" sz="3600" dirty="0">
                <a:latin typeface="Comic Sans MS" panose="030F0702030302020204" pitchFamily="66" charset="0"/>
              </a:rPr>
              <a:t/>
            </a:r>
            <a:br>
              <a:rPr lang="el-GR" sz="3600" dirty="0">
                <a:latin typeface="Comic Sans MS" panose="030F0702030302020204" pitchFamily="66" charset="0"/>
              </a:rPr>
            </a:br>
            <a:r>
              <a:rPr lang="el-GR" sz="3600" dirty="0">
                <a:latin typeface="Comic Sans MS" panose="030F0702030302020204" pitchFamily="66" charset="0"/>
              </a:rPr>
              <a:t/>
            </a:r>
            <a:br>
              <a:rPr lang="el-GR" sz="3600" dirty="0">
                <a:latin typeface="Comic Sans MS" panose="030F0702030302020204" pitchFamily="66" charset="0"/>
              </a:rPr>
            </a:br>
            <a:r>
              <a:rPr lang="el-GR" sz="3600" dirty="0">
                <a:latin typeface="Comic Sans MS" panose="030F0702030302020204" pitchFamily="66" charset="0"/>
              </a:rPr>
              <a:t/>
            </a:r>
            <a:br>
              <a:rPr lang="el-GR" sz="3600" dirty="0">
                <a:latin typeface="Comic Sans MS" panose="030F0702030302020204" pitchFamily="66" charset="0"/>
              </a:rPr>
            </a:br>
            <a:r>
              <a:rPr lang="el-GR" sz="3600" dirty="0">
                <a:latin typeface="Comic Sans MS" panose="030F0702030302020204" pitchFamily="66" charset="0"/>
              </a:rPr>
              <a:t/>
            </a:r>
            <a:br>
              <a:rPr lang="el-GR" sz="3600" dirty="0">
                <a:latin typeface="Comic Sans MS" panose="030F0702030302020204" pitchFamily="66" charset="0"/>
              </a:rPr>
            </a:br>
            <a:endParaRPr lang="el-GR" sz="3600" dirty="0">
              <a:latin typeface="Comic Sans MS" panose="030F0702030302020204" pitchFamily="66" charset="0"/>
            </a:endParaRPr>
          </a:p>
        </p:txBody>
      </p:sp>
    </p:spTree>
    <p:extLst>
      <p:ext uri="{BB962C8B-B14F-4D97-AF65-F5344CB8AC3E}">
        <p14:creationId xmlns:p14="http://schemas.microsoft.com/office/powerpoint/2010/main" xmlns="" val="29033637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748145" y="300327"/>
            <a:ext cx="10908146" cy="2387600"/>
          </a:xfrm>
        </p:spPr>
        <p:txBody>
          <a:bodyPr>
            <a:normAutofit fontScale="90000"/>
          </a:bodyPr>
          <a:lstStyle/>
          <a:p>
            <a:r>
              <a:rPr lang="el-GR" sz="3200" dirty="0" smtClean="0">
                <a:latin typeface="Comic Sans MS" pitchFamily="66" charset="0"/>
              </a:rPr>
              <a:t>Συμβόλαιο της τάξης με κανόνες λειτουργίας της τάξης και επιπλέον κανόνες για την ομάδα μας που διαμορφώνονται από τα παιδιά και την εκπαιδευτικό </a:t>
            </a:r>
            <a:br>
              <a:rPr lang="el-GR" sz="3200" dirty="0" smtClean="0">
                <a:latin typeface="Comic Sans MS" pitchFamily="66" charset="0"/>
              </a:rPr>
            </a:br>
            <a:r>
              <a:rPr lang="el-GR" sz="3200" dirty="0" smtClean="0">
                <a:latin typeface="Comic Sans MS" pitchFamily="66" charset="0"/>
              </a:rPr>
              <a:t/>
            </a:r>
            <a:br>
              <a:rPr lang="el-GR" sz="3200" dirty="0" smtClean="0">
                <a:latin typeface="Comic Sans MS" pitchFamily="66" charset="0"/>
              </a:rPr>
            </a:br>
            <a:r>
              <a:rPr lang="el-GR" sz="3200" dirty="0" smtClean="0">
                <a:latin typeface="Comic Sans MS" pitchFamily="66" charset="0"/>
              </a:rPr>
              <a:t/>
            </a:r>
            <a:br>
              <a:rPr lang="el-GR" sz="3200" dirty="0" smtClean="0">
                <a:latin typeface="Comic Sans MS" pitchFamily="66" charset="0"/>
              </a:rPr>
            </a:br>
            <a:endParaRPr lang="en-US" sz="3200" dirty="0">
              <a:latin typeface="Comic Sans MS" pitchFamily="66" charset="0"/>
            </a:endParaRPr>
          </a:p>
        </p:txBody>
      </p:sp>
      <p:pic>
        <p:nvPicPr>
          <p:cNvPr id="3074" name="Picture 2" descr="C:\Users\HOME\Desktop\Collage_20240117_235327.jpg"/>
          <p:cNvPicPr>
            <a:picLocks noChangeAspect="1" noChangeArrowheads="1"/>
          </p:cNvPicPr>
          <p:nvPr/>
        </p:nvPicPr>
        <p:blipFill>
          <a:blip r:embed="rId2" cstate="email"/>
          <a:srcRect/>
          <a:stretch>
            <a:fillRect/>
          </a:stretch>
        </p:blipFill>
        <p:spPr bwMode="auto">
          <a:xfrm>
            <a:off x="3791767" y="1645920"/>
            <a:ext cx="4986294" cy="4986293"/>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CA7B0A69-588F-D9BE-7761-DB3D3593D85F}"/>
              </a:ext>
            </a:extLst>
          </p:cNvPr>
          <p:cNvSpPr>
            <a:spLocks noGrp="1"/>
          </p:cNvSpPr>
          <p:nvPr>
            <p:ph type="title"/>
          </p:nvPr>
        </p:nvSpPr>
        <p:spPr>
          <a:xfrm>
            <a:off x="901699" y="0"/>
            <a:ext cx="10604501" cy="2898775"/>
          </a:xfrm>
        </p:spPr>
        <p:txBody>
          <a:bodyPr>
            <a:normAutofit fontScale="90000"/>
          </a:bodyPr>
          <a:lstStyle/>
          <a:p>
            <a:pPr algn="ctr"/>
            <a:r>
              <a:rPr lang="el-GR" sz="3200" dirty="0">
                <a:latin typeface="Comic Sans MS" panose="030F0702030302020204" pitchFamily="66" charset="0"/>
              </a:rPr>
              <a:t/>
            </a:r>
            <a:br>
              <a:rPr lang="el-GR" sz="3200" dirty="0">
                <a:latin typeface="Comic Sans MS" panose="030F0702030302020204" pitchFamily="66" charset="0"/>
              </a:rPr>
            </a:br>
            <a:r>
              <a:rPr lang="el-GR" sz="3200" dirty="0">
                <a:latin typeface="Comic Sans MS" panose="030F0702030302020204" pitchFamily="66" charset="0"/>
              </a:rPr>
              <a:t/>
            </a:r>
            <a:br>
              <a:rPr lang="el-GR" sz="3200" dirty="0">
                <a:latin typeface="Comic Sans MS" panose="030F0702030302020204" pitchFamily="66" charset="0"/>
              </a:rPr>
            </a:br>
            <a:r>
              <a:rPr lang="el-GR" sz="3200" dirty="0">
                <a:latin typeface="Comic Sans MS" panose="030F0702030302020204" pitchFamily="66" charset="0"/>
              </a:rPr>
              <a:t>Συγκρότηση ομάδων</a:t>
            </a:r>
            <a:r>
              <a:rPr lang="en-US" sz="3200" dirty="0">
                <a:latin typeface="Comic Sans MS" panose="030F0702030302020204" pitchFamily="66" charset="0"/>
              </a:rPr>
              <a:t>: </a:t>
            </a:r>
            <a:r>
              <a:rPr lang="el-GR" sz="3200" dirty="0">
                <a:latin typeface="Comic Sans MS" panose="030F0702030302020204" pitchFamily="66" charset="0"/>
              </a:rPr>
              <a:t/>
            </a:r>
            <a:br>
              <a:rPr lang="el-GR" sz="3200" dirty="0">
                <a:latin typeface="Comic Sans MS" panose="030F0702030302020204" pitchFamily="66" charset="0"/>
              </a:rPr>
            </a:br>
            <a:r>
              <a:rPr lang="el-GR" sz="3200" dirty="0">
                <a:latin typeface="Comic Sans MS" panose="030F0702030302020204" pitchFamily="66" charset="0"/>
              </a:rPr>
              <a:t>Φέρνουμε στην τάξη βιβλία σχετικά το θέμα μας και ζητάμε από τα παιδιά να επιλέξουν ποιο βιβλίο επιθυμούν να «αναλάβουν» για παρουσίαση.</a:t>
            </a:r>
            <a:br>
              <a:rPr lang="el-GR" sz="3200" dirty="0">
                <a:latin typeface="Comic Sans MS" panose="030F0702030302020204" pitchFamily="66" charset="0"/>
              </a:rPr>
            </a:br>
            <a:r>
              <a:rPr lang="el-GR" sz="3200" dirty="0">
                <a:latin typeface="Comic Sans MS" panose="030F0702030302020204" pitchFamily="66" charset="0"/>
              </a:rPr>
              <a:t>Ταυτόχρονα χωριζόμαστε στις νέες μας ομάδες</a:t>
            </a:r>
            <a:br>
              <a:rPr lang="el-GR" sz="3200" dirty="0">
                <a:latin typeface="Comic Sans MS" panose="030F0702030302020204" pitchFamily="66" charset="0"/>
              </a:rPr>
            </a:br>
            <a:endParaRPr lang="el-GR" sz="3200" dirty="0">
              <a:latin typeface="Comic Sans MS" panose="030F0702030302020204" pitchFamily="66" charset="0"/>
            </a:endParaRPr>
          </a:p>
        </p:txBody>
      </p:sp>
      <p:pic>
        <p:nvPicPr>
          <p:cNvPr id="1026" name="Picture 2" descr="C:\Users\HOME\Desktop\1705444736946.jpg"/>
          <p:cNvPicPr>
            <a:picLocks noChangeAspect="1" noChangeArrowheads="1"/>
          </p:cNvPicPr>
          <p:nvPr/>
        </p:nvPicPr>
        <p:blipFill>
          <a:blip r:embed="rId2" cstate="email"/>
          <a:srcRect/>
          <a:stretch>
            <a:fillRect/>
          </a:stretch>
        </p:blipFill>
        <p:spPr bwMode="auto">
          <a:xfrm rot="5400000">
            <a:off x="712085" y="3600096"/>
            <a:ext cx="2436695" cy="1834688"/>
          </a:xfrm>
          <a:prstGeom prst="rect">
            <a:avLst/>
          </a:prstGeom>
          <a:noFill/>
        </p:spPr>
      </p:pic>
      <p:pic>
        <p:nvPicPr>
          <p:cNvPr id="1027" name="Picture 3" descr="C:\Users\HOME\Desktop\1705444736926.jpg"/>
          <p:cNvPicPr>
            <a:picLocks noChangeAspect="1" noChangeArrowheads="1"/>
          </p:cNvPicPr>
          <p:nvPr/>
        </p:nvPicPr>
        <p:blipFill>
          <a:blip r:embed="rId3" cstate="email"/>
          <a:srcRect/>
          <a:stretch>
            <a:fillRect/>
          </a:stretch>
        </p:blipFill>
        <p:spPr bwMode="auto">
          <a:xfrm rot="5400000">
            <a:off x="2806325" y="3633617"/>
            <a:ext cx="2475706" cy="1864061"/>
          </a:xfrm>
          <a:prstGeom prst="rect">
            <a:avLst/>
          </a:prstGeom>
          <a:noFill/>
        </p:spPr>
      </p:pic>
      <p:pic>
        <p:nvPicPr>
          <p:cNvPr id="1028" name="Picture 4" descr="C:\Users\HOME\Desktop\1705444736932.jpg"/>
          <p:cNvPicPr>
            <a:picLocks noChangeAspect="1" noChangeArrowheads="1"/>
          </p:cNvPicPr>
          <p:nvPr/>
        </p:nvPicPr>
        <p:blipFill>
          <a:blip r:embed="rId4" cstate="email"/>
          <a:srcRect/>
          <a:stretch>
            <a:fillRect/>
          </a:stretch>
        </p:blipFill>
        <p:spPr bwMode="auto">
          <a:xfrm rot="5400000">
            <a:off x="4902953" y="3638554"/>
            <a:ext cx="2498010" cy="1880854"/>
          </a:xfrm>
          <a:prstGeom prst="rect">
            <a:avLst/>
          </a:prstGeom>
          <a:noFill/>
        </p:spPr>
      </p:pic>
      <p:pic>
        <p:nvPicPr>
          <p:cNvPr id="1029" name="Picture 5" descr="C:\Users\HOME\Desktop\1705444736938.jpg"/>
          <p:cNvPicPr>
            <a:picLocks noChangeAspect="1" noChangeArrowheads="1"/>
          </p:cNvPicPr>
          <p:nvPr/>
        </p:nvPicPr>
        <p:blipFill>
          <a:blip r:embed="rId5" cstate="email"/>
          <a:srcRect/>
          <a:stretch>
            <a:fillRect/>
          </a:stretch>
        </p:blipFill>
        <p:spPr bwMode="auto">
          <a:xfrm rot="5400000">
            <a:off x="6996833" y="3619270"/>
            <a:ext cx="2502477" cy="1884218"/>
          </a:xfrm>
          <a:prstGeom prst="rect">
            <a:avLst/>
          </a:prstGeom>
          <a:noFill/>
        </p:spPr>
      </p:pic>
      <p:pic>
        <p:nvPicPr>
          <p:cNvPr id="1030" name="Picture 6" descr="C:\Users\HOME\Desktop\1705444736953.jpg"/>
          <p:cNvPicPr>
            <a:picLocks noChangeAspect="1" noChangeArrowheads="1"/>
          </p:cNvPicPr>
          <p:nvPr/>
        </p:nvPicPr>
        <p:blipFill>
          <a:blip r:embed="rId6" cstate="email"/>
          <a:srcRect/>
          <a:stretch>
            <a:fillRect/>
          </a:stretch>
        </p:blipFill>
        <p:spPr bwMode="auto">
          <a:xfrm rot="5400000">
            <a:off x="9117859" y="3583804"/>
            <a:ext cx="2542961" cy="1914700"/>
          </a:xfrm>
          <a:prstGeom prst="rect">
            <a:avLst/>
          </a:prstGeom>
          <a:noFill/>
        </p:spPr>
      </p:pic>
    </p:spTree>
    <p:extLst>
      <p:ext uri="{BB962C8B-B14F-4D97-AF65-F5344CB8AC3E}">
        <p14:creationId xmlns:p14="http://schemas.microsoft.com/office/powerpoint/2010/main" xmlns="" val="18958155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1">
            <a:extLst>
              <a:ext uri="{FF2B5EF4-FFF2-40B4-BE49-F238E27FC236}">
                <a16:creationId xmlns:a16="http://schemas.microsoft.com/office/drawing/2014/main" xmlns="" id="{B50E96D1-BC71-5097-D0C5-D0ACE264825D}"/>
              </a:ext>
            </a:extLst>
          </p:cNvPr>
          <p:cNvSpPr>
            <a:spLocks noGrp="1"/>
          </p:cNvSpPr>
          <p:nvPr>
            <p:ph type="title"/>
          </p:nvPr>
        </p:nvSpPr>
        <p:spPr>
          <a:xfrm>
            <a:off x="918045" y="243820"/>
            <a:ext cx="10556631" cy="2913613"/>
          </a:xfrm>
        </p:spPr>
        <p:txBody>
          <a:bodyPr>
            <a:normAutofit fontScale="90000"/>
          </a:bodyPr>
          <a:lstStyle/>
          <a:p>
            <a:r>
              <a:rPr lang="el-GR" sz="3600" dirty="0">
                <a:latin typeface="Comic Sans MS" panose="030F0702030302020204" pitchFamily="66" charset="0"/>
              </a:rPr>
              <a:t/>
            </a:r>
            <a:br>
              <a:rPr lang="el-GR" sz="3600" dirty="0">
                <a:latin typeface="Comic Sans MS" panose="030F0702030302020204" pitchFamily="66" charset="0"/>
              </a:rPr>
            </a:br>
            <a:r>
              <a:rPr lang="el-GR" sz="3600" dirty="0">
                <a:latin typeface="Comic Sans MS" panose="030F0702030302020204" pitchFamily="66" charset="0"/>
              </a:rPr>
              <a:t/>
            </a:r>
            <a:br>
              <a:rPr lang="el-GR" sz="3600" dirty="0">
                <a:latin typeface="Comic Sans MS" panose="030F0702030302020204" pitchFamily="66" charset="0"/>
              </a:rPr>
            </a:br>
            <a:r>
              <a:rPr lang="el-GR" sz="3600" dirty="0">
                <a:latin typeface="Comic Sans MS" panose="030F0702030302020204" pitchFamily="66" charset="0"/>
              </a:rPr>
              <a:t/>
            </a:r>
            <a:br>
              <a:rPr lang="el-GR" sz="3600" dirty="0">
                <a:latin typeface="Comic Sans MS" panose="030F0702030302020204" pitchFamily="66" charset="0"/>
              </a:rPr>
            </a:br>
            <a:r>
              <a:rPr lang="el-GR" sz="3600" dirty="0">
                <a:latin typeface="Comic Sans MS" panose="030F0702030302020204" pitchFamily="66" charset="0"/>
              </a:rPr>
              <a:t/>
            </a:r>
            <a:br>
              <a:rPr lang="el-GR" sz="3600" dirty="0">
                <a:latin typeface="Comic Sans MS" panose="030F0702030302020204" pitchFamily="66" charset="0"/>
              </a:rPr>
            </a:br>
            <a:r>
              <a:rPr lang="el-GR" sz="3600" dirty="0">
                <a:latin typeface="Comic Sans MS" panose="030F0702030302020204" pitchFamily="66" charset="0"/>
              </a:rPr>
              <a:t/>
            </a:r>
            <a:br>
              <a:rPr lang="el-GR" sz="3600" dirty="0">
                <a:latin typeface="Comic Sans MS" panose="030F0702030302020204" pitchFamily="66" charset="0"/>
              </a:rPr>
            </a:br>
            <a:r>
              <a:rPr lang="el-GR" sz="3600" dirty="0">
                <a:latin typeface="Comic Sans MS" panose="030F0702030302020204" pitchFamily="66" charset="0"/>
              </a:rPr>
              <a:t>2. Η αλυσίδα της τάξης μας</a:t>
            </a:r>
            <a:br>
              <a:rPr lang="el-GR" sz="3600" dirty="0">
                <a:latin typeface="Comic Sans MS" panose="030F0702030302020204" pitchFamily="66" charset="0"/>
              </a:rPr>
            </a:br>
            <a:r>
              <a:rPr lang="el-GR" sz="3600" dirty="0" smtClean="0">
                <a:latin typeface="Comic Sans MS" panose="030F0702030302020204" pitchFamily="66" charset="0"/>
              </a:rPr>
              <a:t>Μετά τη συμπλήρωση του «Ήλιου της Ομάδας», βάζουμε </a:t>
            </a:r>
            <a:r>
              <a:rPr lang="el-GR" sz="3600" dirty="0">
                <a:latin typeface="Comic Sans MS" panose="030F0702030302020204" pitchFamily="66" charset="0"/>
              </a:rPr>
              <a:t>μουσική  και προτρέπουμε στην παύση της μουσικής να βρούμε έναν φίλο και να πούμε κάτι όμορφο για τον εαυτό μας και τους άλλους!</a:t>
            </a:r>
            <a:br>
              <a:rPr lang="el-GR" sz="3600" dirty="0">
                <a:latin typeface="Comic Sans MS" panose="030F0702030302020204" pitchFamily="66" charset="0"/>
              </a:rPr>
            </a:br>
            <a:r>
              <a:rPr lang="el-GR" sz="3600" dirty="0">
                <a:latin typeface="Comic Sans MS" panose="030F0702030302020204" pitchFamily="66" charset="0"/>
              </a:rPr>
              <a:t/>
            </a:r>
            <a:br>
              <a:rPr lang="el-GR" sz="3600" dirty="0">
                <a:latin typeface="Comic Sans MS" panose="030F0702030302020204" pitchFamily="66" charset="0"/>
              </a:rPr>
            </a:br>
            <a:r>
              <a:rPr lang="el-GR" sz="3600" dirty="0">
                <a:latin typeface="Comic Sans MS" panose="030F0702030302020204" pitchFamily="66" charset="0"/>
              </a:rPr>
              <a:t/>
            </a:r>
            <a:br>
              <a:rPr lang="el-GR" sz="3600" dirty="0">
                <a:latin typeface="Comic Sans MS" panose="030F0702030302020204" pitchFamily="66" charset="0"/>
              </a:rPr>
            </a:br>
            <a:r>
              <a:rPr lang="el-GR" sz="3600" dirty="0">
                <a:latin typeface="Comic Sans MS" panose="030F0702030302020204" pitchFamily="66" charset="0"/>
              </a:rPr>
              <a:t/>
            </a:r>
            <a:br>
              <a:rPr lang="el-GR" sz="3600" dirty="0">
                <a:latin typeface="Comic Sans MS" panose="030F0702030302020204" pitchFamily="66" charset="0"/>
              </a:rPr>
            </a:br>
            <a:r>
              <a:rPr lang="el-GR" sz="3600" dirty="0">
                <a:latin typeface="Comic Sans MS" panose="030F0702030302020204" pitchFamily="66" charset="0"/>
              </a:rPr>
              <a:t/>
            </a:r>
            <a:br>
              <a:rPr lang="el-GR" sz="3600" dirty="0">
                <a:latin typeface="Comic Sans MS" panose="030F0702030302020204" pitchFamily="66" charset="0"/>
              </a:rPr>
            </a:br>
            <a:r>
              <a:rPr lang="el-GR" sz="3600" dirty="0">
                <a:latin typeface="Comic Sans MS" panose="030F0702030302020204" pitchFamily="66" charset="0"/>
              </a:rPr>
              <a:t/>
            </a:r>
            <a:br>
              <a:rPr lang="el-GR" sz="3600" dirty="0">
                <a:latin typeface="Comic Sans MS" panose="030F0702030302020204" pitchFamily="66" charset="0"/>
              </a:rPr>
            </a:br>
            <a:endParaRPr lang="el-GR" sz="3600" dirty="0">
              <a:latin typeface="Comic Sans MS" panose="030F0702030302020204" pitchFamily="66" charset="0"/>
            </a:endParaRPr>
          </a:p>
        </p:txBody>
      </p:sp>
      <p:pic>
        <p:nvPicPr>
          <p:cNvPr id="3074" name="Picture 2" descr="C:\Users\HOME\AppData\Local\Temp\Rar$DRa3284.32130\1707481681033.jpg"/>
          <p:cNvPicPr>
            <a:picLocks noChangeAspect="1" noChangeArrowheads="1"/>
          </p:cNvPicPr>
          <p:nvPr/>
        </p:nvPicPr>
        <p:blipFill>
          <a:blip r:embed="rId2" cstate="email"/>
          <a:srcRect/>
          <a:stretch>
            <a:fillRect/>
          </a:stretch>
        </p:blipFill>
        <p:spPr bwMode="auto">
          <a:xfrm rot="5400000">
            <a:off x="522771" y="3416605"/>
            <a:ext cx="3322193" cy="2501416"/>
          </a:xfrm>
          <a:prstGeom prst="rect">
            <a:avLst/>
          </a:prstGeom>
          <a:noFill/>
        </p:spPr>
      </p:pic>
      <p:sp>
        <p:nvSpPr>
          <p:cNvPr id="5" name="4 - Ήλιος"/>
          <p:cNvSpPr/>
          <p:nvPr/>
        </p:nvSpPr>
        <p:spPr>
          <a:xfrm>
            <a:off x="1237784" y="3512635"/>
            <a:ext cx="501806" cy="423746"/>
          </a:xfrm>
          <a:prstGeom prst="su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7 - Ήλιος"/>
          <p:cNvSpPr/>
          <p:nvPr/>
        </p:nvSpPr>
        <p:spPr>
          <a:xfrm>
            <a:off x="2077843" y="3081455"/>
            <a:ext cx="501806" cy="423746"/>
          </a:xfrm>
          <a:prstGeom prst="su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8 - Ήλιος"/>
          <p:cNvSpPr/>
          <p:nvPr/>
        </p:nvSpPr>
        <p:spPr>
          <a:xfrm>
            <a:off x="2364058" y="3088889"/>
            <a:ext cx="501806" cy="423746"/>
          </a:xfrm>
          <a:prstGeom prst="su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6" name="Picture 4" descr="C:\Users\HOME\AppData\Local\Temp\Rar$DRa3284.44027\1707481681023.jpg"/>
          <p:cNvPicPr>
            <a:picLocks noChangeAspect="1" noChangeArrowheads="1"/>
          </p:cNvPicPr>
          <p:nvPr/>
        </p:nvPicPr>
        <p:blipFill>
          <a:blip r:embed="rId3" cstate="email"/>
          <a:srcRect/>
          <a:stretch>
            <a:fillRect/>
          </a:stretch>
        </p:blipFill>
        <p:spPr bwMode="auto">
          <a:xfrm>
            <a:off x="3869472" y="3066585"/>
            <a:ext cx="4594018" cy="3304587"/>
          </a:xfrm>
          <a:prstGeom prst="rect">
            <a:avLst/>
          </a:prstGeom>
          <a:noFill/>
        </p:spPr>
      </p:pic>
      <p:sp>
        <p:nvSpPr>
          <p:cNvPr id="11" name="10 - Ήλιος"/>
          <p:cNvSpPr/>
          <p:nvPr/>
        </p:nvSpPr>
        <p:spPr>
          <a:xfrm>
            <a:off x="3932662" y="4021874"/>
            <a:ext cx="501806" cy="423746"/>
          </a:xfrm>
          <a:prstGeom prst="su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11 - Ήλιος"/>
          <p:cNvSpPr/>
          <p:nvPr/>
        </p:nvSpPr>
        <p:spPr>
          <a:xfrm>
            <a:off x="3995853" y="4728117"/>
            <a:ext cx="910684" cy="717396"/>
          </a:xfrm>
          <a:prstGeom prst="su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12 - Ήλιος"/>
          <p:cNvSpPr/>
          <p:nvPr/>
        </p:nvSpPr>
        <p:spPr>
          <a:xfrm>
            <a:off x="5408340" y="4672361"/>
            <a:ext cx="825192" cy="858644"/>
          </a:xfrm>
          <a:prstGeom prst="su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13 - Ήλιος"/>
          <p:cNvSpPr/>
          <p:nvPr/>
        </p:nvSpPr>
        <p:spPr>
          <a:xfrm>
            <a:off x="4044175" y="3665035"/>
            <a:ext cx="501806" cy="423746"/>
          </a:xfrm>
          <a:prstGeom prst="su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14 - Ήλιος"/>
          <p:cNvSpPr/>
          <p:nvPr/>
        </p:nvSpPr>
        <p:spPr>
          <a:xfrm>
            <a:off x="4635188" y="3274743"/>
            <a:ext cx="501806" cy="423746"/>
          </a:xfrm>
          <a:prstGeom prst="su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15 - Ήλιος"/>
          <p:cNvSpPr/>
          <p:nvPr/>
        </p:nvSpPr>
        <p:spPr>
          <a:xfrm>
            <a:off x="7690623" y="3453162"/>
            <a:ext cx="501806" cy="423746"/>
          </a:xfrm>
          <a:prstGeom prst="su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0965060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65783116-5A09-89D9-95A2-38791610C578}"/>
              </a:ext>
            </a:extLst>
          </p:cNvPr>
          <p:cNvSpPr>
            <a:spLocks noGrp="1"/>
          </p:cNvSpPr>
          <p:nvPr>
            <p:ph type="title"/>
          </p:nvPr>
        </p:nvSpPr>
        <p:spPr>
          <a:xfrm>
            <a:off x="815549" y="673645"/>
            <a:ext cx="10493993" cy="3503490"/>
          </a:xfrm>
        </p:spPr>
        <p:txBody>
          <a:bodyPr>
            <a:normAutofit fontScale="90000"/>
          </a:bodyPr>
          <a:lstStyle/>
          <a:p>
            <a:pPr algn="ctr"/>
            <a:r>
              <a:rPr lang="en-US" sz="3600" dirty="0" smtClean="0">
                <a:latin typeface="Comic Sans MS" panose="030F0702030302020204" pitchFamily="66" charset="0"/>
              </a:rPr>
              <a:t/>
            </a:r>
            <a:br>
              <a:rPr lang="en-US" sz="3600" dirty="0" smtClean="0">
                <a:latin typeface="Comic Sans MS" panose="030F0702030302020204" pitchFamily="66" charset="0"/>
              </a:rPr>
            </a:br>
            <a:r>
              <a:rPr lang="el-GR" sz="3600" dirty="0" smtClean="0">
                <a:latin typeface="Comic Sans MS" panose="030F0702030302020204" pitchFamily="66" charset="0"/>
              </a:rPr>
              <a:t>3</a:t>
            </a:r>
            <a:r>
              <a:rPr lang="el-GR" sz="3600" dirty="0">
                <a:latin typeface="Comic Sans MS" panose="030F0702030302020204" pitchFamily="66" charset="0"/>
              </a:rPr>
              <a:t>. Η αλυσίδα της τάξης μας </a:t>
            </a:r>
            <a:br>
              <a:rPr lang="el-GR" sz="3600" dirty="0">
                <a:latin typeface="Comic Sans MS" panose="030F0702030302020204" pitchFamily="66" charset="0"/>
              </a:rPr>
            </a:br>
            <a:r>
              <a:rPr lang="el-GR" sz="3600" dirty="0">
                <a:latin typeface="Comic Sans MS" panose="030F0702030302020204" pitchFamily="66" charset="0"/>
              </a:rPr>
              <a:t/>
            </a:r>
            <a:br>
              <a:rPr lang="el-GR" sz="3600" dirty="0">
                <a:latin typeface="Comic Sans MS" panose="030F0702030302020204" pitchFamily="66" charset="0"/>
              </a:rPr>
            </a:br>
            <a:r>
              <a:rPr lang="el-GR" sz="3600" dirty="0">
                <a:latin typeface="Comic Sans MS" panose="030F0702030302020204" pitchFamily="66" charset="0"/>
              </a:rPr>
              <a:t>Φτιάχνουμε σε λωρίδες πιο συγκεκριμένους κανόνες που αφορούν στην ανεκτικότητα, στην αποδοχή του άλλου και στη συνεργασία. Καταλήγουμε στον πιο βασικό κανόνα</a:t>
            </a:r>
            <a:r>
              <a:rPr lang="en-US" sz="3600" dirty="0">
                <a:latin typeface="Comic Sans MS" panose="030F0702030302020204" pitchFamily="66" charset="0"/>
              </a:rPr>
              <a:t>: </a:t>
            </a:r>
            <a:r>
              <a:rPr lang="el-GR" sz="3600" dirty="0" smtClean="0">
                <a:latin typeface="Comic Sans MS" panose="030F0702030302020204" pitchFamily="66" charset="0"/>
              </a:rPr>
              <a:t/>
            </a:r>
            <a:br>
              <a:rPr lang="el-GR" sz="3600" dirty="0" smtClean="0">
                <a:latin typeface="Comic Sans MS" panose="030F0702030302020204" pitchFamily="66" charset="0"/>
              </a:rPr>
            </a:br>
            <a:r>
              <a:rPr lang="en-US" sz="3600" dirty="0">
                <a:latin typeface="Comic Sans MS" panose="030F0702030302020204" pitchFamily="66" charset="0"/>
              </a:rPr>
              <a:t/>
            </a:r>
            <a:br>
              <a:rPr lang="en-US" sz="3600" dirty="0">
                <a:latin typeface="Comic Sans MS" panose="030F0702030302020204" pitchFamily="66" charset="0"/>
              </a:rPr>
            </a:br>
            <a:r>
              <a:rPr lang="el-GR" sz="3100" b="1" dirty="0" smtClean="0">
                <a:solidFill>
                  <a:srgbClr val="C00000"/>
                </a:solidFill>
                <a:latin typeface="Comic Sans MS" panose="030F0702030302020204" pitchFamily="66" charset="0"/>
              </a:rPr>
              <a:t>ΕΙΜΑΣΤΕ ΟΜΑΔΑ, ΕΙΜΑΣΤΕ ΦΙΛΟΙ ΓΙΑ ΠΑΝΤΑ!</a:t>
            </a:r>
            <a:r>
              <a:rPr lang="el-GR" sz="3600" b="1" dirty="0">
                <a:solidFill>
                  <a:schemeClr val="accent6">
                    <a:lumMod val="60000"/>
                    <a:lumOff val="40000"/>
                  </a:schemeClr>
                </a:solidFill>
                <a:latin typeface="Comic Sans MS" panose="030F0702030302020204" pitchFamily="66" charset="0"/>
              </a:rPr>
              <a:t/>
            </a:r>
            <a:br>
              <a:rPr lang="el-GR" sz="3600" b="1" dirty="0">
                <a:solidFill>
                  <a:schemeClr val="accent6">
                    <a:lumMod val="60000"/>
                    <a:lumOff val="40000"/>
                  </a:schemeClr>
                </a:solidFill>
                <a:latin typeface="Comic Sans MS" panose="030F0702030302020204" pitchFamily="66" charset="0"/>
              </a:rPr>
            </a:br>
            <a:r>
              <a:rPr lang="el-GR" sz="3600" b="1" dirty="0">
                <a:solidFill>
                  <a:srgbClr val="FF0000"/>
                </a:solidFill>
                <a:latin typeface="Comic Sans MS" panose="030F0702030302020204" pitchFamily="66" charset="0"/>
              </a:rPr>
              <a:t/>
            </a:r>
            <a:br>
              <a:rPr lang="el-GR" sz="3600" b="1" dirty="0">
                <a:solidFill>
                  <a:srgbClr val="FF0000"/>
                </a:solidFill>
                <a:latin typeface="Comic Sans MS" panose="030F0702030302020204" pitchFamily="66" charset="0"/>
              </a:rPr>
            </a:br>
            <a:endParaRPr lang="el-GR" sz="3600" b="1" dirty="0">
              <a:solidFill>
                <a:srgbClr val="FF0000"/>
              </a:solidFill>
              <a:latin typeface="Comic Sans MS" panose="030F0702030302020204" pitchFamily="66" charset="0"/>
            </a:endParaRPr>
          </a:p>
        </p:txBody>
      </p:sp>
      <p:pic>
        <p:nvPicPr>
          <p:cNvPr id="3" name="Picture 2" descr="C:\Users\HOME\Desktop\1707930586455.jpg"/>
          <p:cNvPicPr>
            <a:picLocks noChangeAspect="1" noChangeArrowheads="1"/>
          </p:cNvPicPr>
          <p:nvPr/>
        </p:nvPicPr>
        <p:blipFill>
          <a:blip r:embed="rId2" cstate="email"/>
          <a:srcRect/>
          <a:stretch>
            <a:fillRect/>
          </a:stretch>
        </p:blipFill>
        <p:spPr bwMode="auto">
          <a:xfrm>
            <a:off x="4850780" y="4103911"/>
            <a:ext cx="2754352" cy="2073865"/>
          </a:xfrm>
          <a:prstGeom prst="rect">
            <a:avLst/>
          </a:prstGeom>
          <a:noFill/>
        </p:spPr>
      </p:pic>
    </p:spTree>
    <p:extLst>
      <p:ext uri="{BB962C8B-B14F-4D97-AF65-F5344CB8AC3E}">
        <p14:creationId xmlns:p14="http://schemas.microsoft.com/office/powerpoint/2010/main" xmlns="" val="6747160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694C7A8B-A543-FCDE-F635-F15D650D4EBF}"/>
              </a:ext>
            </a:extLst>
          </p:cNvPr>
          <p:cNvSpPr>
            <a:spLocks noGrp="1"/>
          </p:cNvSpPr>
          <p:nvPr>
            <p:ph type="title"/>
          </p:nvPr>
        </p:nvSpPr>
        <p:spPr>
          <a:xfrm>
            <a:off x="764930" y="182714"/>
            <a:ext cx="10662138" cy="5754321"/>
          </a:xfrm>
        </p:spPr>
        <p:txBody>
          <a:bodyPr>
            <a:normAutofit/>
          </a:bodyPr>
          <a:lstStyle/>
          <a:p>
            <a:r>
              <a:rPr lang="el-GR" sz="3200" dirty="0">
                <a:latin typeface="Comic Sans MS" panose="030F0702030302020204" pitchFamily="66" charset="0"/>
              </a:rPr>
              <a:t>3</a:t>
            </a:r>
            <a:r>
              <a:rPr lang="el-GR" sz="3200" baseline="30000" dirty="0">
                <a:latin typeface="Comic Sans MS" panose="030F0702030302020204" pitchFamily="66" charset="0"/>
              </a:rPr>
              <a:t>ο</a:t>
            </a:r>
            <a:r>
              <a:rPr lang="el-GR" sz="3200" dirty="0">
                <a:latin typeface="Comic Sans MS" panose="030F0702030302020204" pitchFamily="66" charset="0"/>
              </a:rPr>
              <a:t> εργαστήριο </a:t>
            </a:r>
            <a:br>
              <a:rPr lang="el-GR" sz="3200" dirty="0">
                <a:latin typeface="Comic Sans MS" panose="030F0702030302020204" pitchFamily="66" charset="0"/>
              </a:rPr>
            </a:br>
            <a:r>
              <a:rPr lang="el-GR" sz="3200" dirty="0">
                <a:latin typeface="Comic Sans MS" panose="030F0702030302020204" pitchFamily="66" charset="0"/>
              </a:rPr>
              <a:t>« Είναι όλα γύρω μου ίδια ή διαφορετικά;»</a:t>
            </a:r>
            <a:br>
              <a:rPr lang="el-GR" sz="3200" dirty="0">
                <a:latin typeface="Comic Sans MS" panose="030F0702030302020204" pitchFamily="66" charset="0"/>
              </a:rPr>
            </a:br>
            <a:r>
              <a:rPr lang="el-GR" sz="3200" dirty="0" smtClean="0">
                <a:latin typeface="Comic Sans MS" panose="030F0702030302020204" pitchFamily="66" charset="0"/>
              </a:rPr>
              <a:t>Ψυχοκινητικό </a:t>
            </a:r>
            <a:r>
              <a:rPr lang="el-GR" sz="3200" dirty="0">
                <a:latin typeface="Comic Sans MS" panose="030F0702030302020204" pitchFamily="66" charset="0"/>
              </a:rPr>
              <a:t>παιχνίδι, περπατάμε στο χώρο και στην παύση της μουσικής ζωγραφίζουμε στο πράσινο χαρτί ένα συναίσθημα που έχουμε εκείνη τη </a:t>
            </a:r>
            <a:r>
              <a:rPr lang="el-GR" sz="3200" dirty="0" smtClean="0">
                <a:latin typeface="Comic Sans MS" panose="030F0702030302020204" pitchFamily="66" charset="0"/>
              </a:rPr>
              <a:t>στιγμή</a:t>
            </a:r>
            <a:br>
              <a:rPr lang="el-GR" sz="3200" dirty="0" smtClean="0">
                <a:latin typeface="Comic Sans MS" panose="030F0702030302020204" pitchFamily="66" charset="0"/>
              </a:rPr>
            </a:br>
            <a:r>
              <a:rPr lang="el-GR" sz="3200" dirty="0">
                <a:latin typeface="Comic Sans MS" panose="030F0702030302020204" pitchFamily="66" charset="0"/>
              </a:rPr>
              <a:t/>
            </a:r>
            <a:br>
              <a:rPr lang="el-GR" sz="3200" dirty="0">
                <a:latin typeface="Comic Sans MS" panose="030F0702030302020204" pitchFamily="66" charset="0"/>
              </a:rPr>
            </a:br>
            <a:r>
              <a:rPr lang="el-GR" sz="3200" dirty="0">
                <a:latin typeface="Comic Sans MS" panose="030F0702030302020204" pitchFamily="66" charset="0"/>
              </a:rPr>
              <a:t/>
            </a:r>
            <a:br>
              <a:rPr lang="el-GR" sz="3200" dirty="0">
                <a:latin typeface="Comic Sans MS" panose="030F0702030302020204" pitchFamily="66" charset="0"/>
              </a:rPr>
            </a:br>
            <a:r>
              <a:rPr lang="el-GR" sz="3200" dirty="0">
                <a:latin typeface="Comic Sans MS" panose="030F0702030302020204" pitchFamily="66" charset="0"/>
              </a:rPr>
              <a:t/>
            </a:r>
            <a:br>
              <a:rPr lang="el-GR" sz="3200" dirty="0">
                <a:latin typeface="Comic Sans MS" panose="030F0702030302020204" pitchFamily="66" charset="0"/>
              </a:rPr>
            </a:br>
            <a:r>
              <a:rPr lang="el-GR" sz="3200" dirty="0">
                <a:latin typeface="Comic Sans MS" panose="030F0702030302020204" pitchFamily="66" charset="0"/>
              </a:rPr>
              <a:t/>
            </a:r>
            <a:br>
              <a:rPr lang="el-GR" sz="3200" dirty="0">
                <a:latin typeface="Comic Sans MS" panose="030F0702030302020204" pitchFamily="66" charset="0"/>
              </a:rPr>
            </a:br>
            <a:r>
              <a:rPr lang="el-GR" sz="3200" dirty="0">
                <a:latin typeface="Comic Sans MS" panose="030F0702030302020204" pitchFamily="66" charset="0"/>
              </a:rPr>
              <a:t/>
            </a:r>
            <a:br>
              <a:rPr lang="el-GR" sz="3200" dirty="0">
                <a:latin typeface="Comic Sans MS" panose="030F0702030302020204" pitchFamily="66" charset="0"/>
              </a:rPr>
            </a:br>
            <a:r>
              <a:rPr lang="el-GR" sz="3200" dirty="0">
                <a:latin typeface="Comic Sans MS" panose="030F0702030302020204" pitchFamily="66" charset="0"/>
              </a:rPr>
              <a:t/>
            </a:r>
            <a:br>
              <a:rPr lang="el-GR" sz="3200" dirty="0">
                <a:latin typeface="Comic Sans MS" panose="030F0702030302020204" pitchFamily="66" charset="0"/>
              </a:rPr>
            </a:br>
            <a:endParaRPr lang="el-GR" sz="3200" dirty="0">
              <a:latin typeface="Comic Sans MS" panose="030F0702030302020204" pitchFamily="66" charset="0"/>
            </a:endParaRPr>
          </a:p>
        </p:txBody>
      </p:sp>
      <p:pic>
        <p:nvPicPr>
          <p:cNvPr id="1027" name="Picture 3" descr="C:\Users\HOME\Desktop\1706101440401.jpg"/>
          <p:cNvPicPr>
            <a:picLocks noChangeAspect="1" noChangeArrowheads="1"/>
          </p:cNvPicPr>
          <p:nvPr/>
        </p:nvPicPr>
        <p:blipFill>
          <a:blip r:embed="rId2" cstate="email"/>
          <a:srcRect/>
          <a:stretch>
            <a:fillRect/>
          </a:stretch>
        </p:blipFill>
        <p:spPr bwMode="auto">
          <a:xfrm>
            <a:off x="3553917" y="2791843"/>
            <a:ext cx="2814206" cy="3752274"/>
          </a:xfrm>
          <a:prstGeom prst="rect">
            <a:avLst/>
          </a:prstGeom>
          <a:noFill/>
        </p:spPr>
      </p:pic>
      <p:pic>
        <p:nvPicPr>
          <p:cNvPr id="1028" name="Picture 4" descr="C:\Users\HOME\Desktop\1706101687922.jpg"/>
          <p:cNvPicPr>
            <a:picLocks noChangeAspect="1" noChangeArrowheads="1"/>
          </p:cNvPicPr>
          <p:nvPr/>
        </p:nvPicPr>
        <p:blipFill>
          <a:blip r:embed="rId3" cstate="email"/>
          <a:srcRect/>
          <a:stretch>
            <a:fillRect/>
          </a:stretch>
        </p:blipFill>
        <p:spPr bwMode="auto">
          <a:xfrm>
            <a:off x="436924" y="2746253"/>
            <a:ext cx="2826326" cy="3768434"/>
          </a:xfrm>
          <a:prstGeom prst="rect">
            <a:avLst/>
          </a:prstGeom>
          <a:noFill/>
        </p:spPr>
      </p:pic>
      <p:pic>
        <p:nvPicPr>
          <p:cNvPr id="4098" name="Picture 2" descr="C:\Users\HOME\Desktop\IMG_20240125_120339_edit_102491518372901.jpg"/>
          <p:cNvPicPr>
            <a:picLocks noChangeAspect="1" noChangeArrowheads="1"/>
          </p:cNvPicPr>
          <p:nvPr/>
        </p:nvPicPr>
        <p:blipFill>
          <a:blip r:embed="rId4"/>
          <a:srcRect t="-14"/>
          <a:stretch>
            <a:fillRect/>
          </a:stretch>
        </p:blipFill>
        <p:spPr bwMode="auto">
          <a:xfrm>
            <a:off x="6783026" y="2861356"/>
            <a:ext cx="4635823" cy="3608960"/>
          </a:xfrm>
          <a:prstGeom prst="rect">
            <a:avLst/>
          </a:prstGeom>
          <a:noFill/>
        </p:spPr>
      </p:pic>
    </p:spTree>
    <p:extLst>
      <p:ext uri="{BB962C8B-B14F-4D97-AF65-F5344CB8AC3E}">
        <p14:creationId xmlns:p14="http://schemas.microsoft.com/office/powerpoint/2010/main" xmlns="" val="10956696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HOME\Desktop\1707423765162.jpg"/>
          <p:cNvPicPr>
            <a:picLocks noChangeAspect="1" noChangeArrowheads="1"/>
          </p:cNvPicPr>
          <p:nvPr/>
        </p:nvPicPr>
        <p:blipFill>
          <a:blip r:embed="rId2" cstate="email"/>
          <a:srcRect/>
          <a:stretch>
            <a:fillRect/>
          </a:stretch>
        </p:blipFill>
        <p:spPr bwMode="auto">
          <a:xfrm>
            <a:off x="1443462" y="379142"/>
            <a:ext cx="4221357" cy="2859706"/>
          </a:xfrm>
          <a:prstGeom prst="rect">
            <a:avLst/>
          </a:prstGeom>
          <a:noFill/>
        </p:spPr>
      </p:pic>
      <p:pic>
        <p:nvPicPr>
          <p:cNvPr id="1027" name="Picture 3" descr="C:\Users\HOME\Desktop\1707423765156.jpg"/>
          <p:cNvPicPr>
            <a:picLocks noChangeAspect="1" noChangeArrowheads="1"/>
          </p:cNvPicPr>
          <p:nvPr/>
        </p:nvPicPr>
        <p:blipFill>
          <a:blip r:embed="rId3" cstate="email"/>
          <a:srcRect/>
          <a:stretch>
            <a:fillRect/>
          </a:stretch>
        </p:blipFill>
        <p:spPr bwMode="auto">
          <a:xfrm>
            <a:off x="1467908" y="3537472"/>
            <a:ext cx="4130004" cy="3097503"/>
          </a:xfrm>
          <a:prstGeom prst="rect">
            <a:avLst/>
          </a:prstGeom>
          <a:noFill/>
        </p:spPr>
      </p:pic>
      <p:pic>
        <p:nvPicPr>
          <p:cNvPr id="4" name="Picture 2" descr="C:\Users\HOME\Desktop\1706101522837.jpg"/>
          <p:cNvPicPr>
            <a:picLocks noChangeAspect="1" noChangeArrowheads="1"/>
          </p:cNvPicPr>
          <p:nvPr/>
        </p:nvPicPr>
        <p:blipFill>
          <a:blip r:embed="rId4" cstate="email"/>
          <a:srcRect/>
          <a:stretch>
            <a:fillRect/>
          </a:stretch>
        </p:blipFill>
        <p:spPr bwMode="auto">
          <a:xfrm>
            <a:off x="6187504" y="382937"/>
            <a:ext cx="4696087" cy="6261449"/>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EBA04012-4BFC-3534-B4AD-ED2F2A9FA2CF}"/>
              </a:ext>
            </a:extLst>
          </p:cNvPr>
          <p:cNvSpPr>
            <a:spLocks noGrp="1"/>
          </p:cNvSpPr>
          <p:nvPr>
            <p:ph type="title"/>
          </p:nvPr>
        </p:nvSpPr>
        <p:spPr>
          <a:xfrm>
            <a:off x="538543" y="1554060"/>
            <a:ext cx="11279139" cy="4647679"/>
          </a:xfrm>
        </p:spPr>
        <p:txBody>
          <a:bodyPr>
            <a:noAutofit/>
          </a:bodyPr>
          <a:lstStyle/>
          <a:p>
            <a:r>
              <a:rPr lang="el-GR" sz="3200" dirty="0" smtClean="0">
                <a:latin typeface="Comic Sans MS" panose="030F0702030302020204" pitchFamily="66" charset="0"/>
              </a:rPr>
              <a:t/>
            </a:r>
            <a:br>
              <a:rPr lang="el-GR" sz="3200" dirty="0" smtClean="0">
                <a:latin typeface="Comic Sans MS" panose="030F0702030302020204" pitchFamily="66" charset="0"/>
              </a:rPr>
            </a:br>
            <a:r>
              <a:rPr lang="el-GR" sz="3200" dirty="0" smtClean="0">
                <a:latin typeface="Comic Sans MS" panose="030F0702030302020204" pitchFamily="66" charset="0"/>
              </a:rPr>
              <a:t/>
            </a:r>
            <a:br>
              <a:rPr lang="el-GR" sz="3200" dirty="0" smtClean="0">
                <a:latin typeface="Comic Sans MS" panose="030F0702030302020204" pitchFamily="66" charset="0"/>
              </a:rPr>
            </a:br>
            <a:r>
              <a:rPr lang="el-GR" sz="3200" dirty="0" smtClean="0">
                <a:latin typeface="Comic Sans MS" panose="030F0702030302020204" pitchFamily="66" charset="0"/>
              </a:rPr>
              <a:t>4</a:t>
            </a:r>
            <a:r>
              <a:rPr lang="el-GR" sz="3200" baseline="30000" dirty="0" smtClean="0">
                <a:latin typeface="Comic Sans MS" panose="030F0702030302020204" pitchFamily="66" charset="0"/>
              </a:rPr>
              <a:t>ο</a:t>
            </a:r>
            <a:r>
              <a:rPr lang="el-GR" sz="3200" dirty="0" smtClean="0">
                <a:latin typeface="Comic Sans MS" panose="030F0702030302020204" pitchFamily="66" charset="0"/>
              </a:rPr>
              <a:t> </a:t>
            </a:r>
            <a:r>
              <a:rPr lang="el-GR" sz="3200" dirty="0">
                <a:latin typeface="Comic Sans MS" panose="030F0702030302020204" pitchFamily="66" charset="0"/>
              </a:rPr>
              <a:t>εργαστήριο</a:t>
            </a:r>
            <a:r>
              <a:rPr lang="en-US" sz="3200" dirty="0">
                <a:latin typeface="Comic Sans MS" panose="030F0702030302020204" pitchFamily="66" charset="0"/>
              </a:rPr>
              <a:t>: </a:t>
            </a:r>
            <a:r>
              <a:rPr lang="el-GR" sz="3200" dirty="0">
                <a:latin typeface="Comic Sans MS" panose="030F0702030302020204" pitchFamily="66" charset="0"/>
              </a:rPr>
              <a:t>«Ομοιότητες και διαφορές στο περιβάλλον»</a:t>
            </a:r>
            <a:br>
              <a:rPr lang="el-GR" sz="3200" dirty="0">
                <a:latin typeface="Comic Sans MS" panose="030F0702030302020204" pitchFamily="66" charset="0"/>
              </a:rPr>
            </a:br>
            <a:r>
              <a:rPr lang="en-US" sz="3200" dirty="0">
                <a:latin typeface="Comic Sans MS" panose="030F0702030302020204" pitchFamily="66" charset="0"/>
              </a:rPr>
              <a:t/>
            </a:r>
            <a:br>
              <a:rPr lang="en-US" sz="3200" dirty="0">
                <a:latin typeface="Comic Sans MS" panose="030F0702030302020204" pitchFamily="66" charset="0"/>
              </a:rPr>
            </a:br>
            <a:r>
              <a:rPr lang="el-GR" sz="3200" dirty="0">
                <a:latin typeface="Comic Sans MS" panose="030F0702030302020204" pitchFamily="66" charset="0"/>
              </a:rPr>
              <a:t>Δραστηριότητα</a:t>
            </a:r>
            <a:r>
              <a:rPr lang="en-US" sz="3200" dirty="0">
                <a:latin typeface="Comic Sans MS" panose="030F0702030302020204" pitchFamily="66" charset="0"/>
              </a:rPr>
              <a:t>: </a:t>
            </a:r>
            <a:r>
              <a:rPr lang="el-GR" sz="3200" dirty="0">
                <a:latin typeface="Comic Sans MS" panose="030F0702030302020204" pitchFamily="66" charset="0"/>
              </a:rPr>
              <a:t>«Τι κρύβουν τα μπαλόνια;»</a:t>
            </a:r>
            <a:r>
              <a:rPr lang="en-US" sz="3200" dirty="0">
                <a:latin typeface="Comic Sans MS" panose="030F0702030302020204" pitchFamily="66" charset="0"/>
              </a:rPr>
              <a:t/>
            </a:r>
            <a:br>
              <a:rPr lang="en-US" sz="3200" dirty="0">
                <a:latin typeface="Comic Sans MS" panose="030F0702030302020204" pitchFamily="66" charset="0"/>
              </a:rPr>
            </a:br>
            <a:r>
              <a:rPr lang="el-GR" sz="3200" dirty="0">
                <a:latin typeface="Comic Sans MS" panose="030F0702030302020204" pitchFamily="66" charset="0"/>
              </a:rPr>
              <a:t>Τα </a:t>
            </a:r>
            <a:r>
              <a:rPr lang="el-GR" sz="3200" dirty="0" smtClean="0">
                <a:latin typeface="Comic Sans MS" panose="030F0702030302020204" pitchFamily="66" charset="0"/>
              </a:rPr>
              <a:t>παιδιά</a:t>
            </a:r>
            <a:r>
              <a:rPr lang="en-US" sz="3200" dirty="0" smtClean="0">
                <a:latin typeface="Comic Sans MS" panose="030F0702030302020204" pitchFamily="66" charset="0"/>
              </a:rPr>
              <a:t> </a:t>
            </a:r>
            <a:r>
              <a:rPr lang="el-GR" sz="3200" dirty="0" smtClean="0">
                <a:latin typeface="Comic Sans MS" panose="030F0702030302020204" pitchFamily="66" charset="0"/>
              </a:rPr>
              <a:t>παρατηρούν διάφορες εικόνες </a:t>
            </a:r>
            <a:br>
              <a:rPr lang="el-GR" sz="3200" dirty="0" smtClean="0">
                <a:latin typeface="Comic Sans MS" panose="030F0702030302020204" pitchFamily="66" charset="0"/>
              </a:rPr>
            </a:br>
            <a:r>
              <a:rPr lang="el-GR" sz="3200" dirty="0" smtClean="0">
                <a:latin typeface="Comic Sans MS" panose="030F0702030302020204" pitchFamily="66" charset="0"/>
              </a:rPr>
              <a:t>και με μετά από συζήτηση ψάχνουν </a:t>
            </a:r>
            <a:br>
              <a:rPr lang="el-GR" sz="3200" dirty="0" smtClean="0">
                <a:latin typeface="Comic Sans MS" panose="030F0702030302020204" pitchFamily="66" charset="0"/>
              </a:rPr>
            </a:br>
            <a:r>
              <a:rPr lang="el-GR" sz="3200" dirty="0" smtClean="0">
                <a:latin typeface="Comic Sans MS" panose="030F0702030302020204" pitchFamily="66" charset="0"/>
              </a:rPr>
              <a:t>την αντίθετη εικόνα από αυτή που κρατάνε. </a:t>
            </a:r>
            <a:br>
              <a:rPr lang="el-GR" sz="3200" dirty="0" smtClean="0">
                <a:latin typeface="Comic Sans MS" panose="030F0702030302020204" pitchFamily="66" charset="0"/>
              </a:rPr>
            </a:br>
            <a:r>
              <a:rPr lang="el-GR" sz="3200" dirty="0" smtClean="0">
                <a:latin typeface="Comic Sans MS" panose="030F0702030302020204" pitchFamily="66" charset="0"/>
              </a:rPr>
              <a:t/>
            </a:r>
            <a:br>
              <a:rPr lang="el-GR" sz="3200" dirty="0" smtClean="0">
                <a:latin typeface="Comic Sans MS" panose="030F0702030302020204" pitchFamily="66" charset="0"/>
              </a:rPr>
            </a:br>
            <a:r>
              <a:rPr lang="en-US" sz="3200" dirty="0" smtClean="0">
                <a:latin typeface="Comic Sans MS" panose="030F0702030302020204" pitchFamily="66" charset="0"/>
              </a:rPr>
              <a:t> </a:t>
            </a:r>
            <a:r>
              <a:rPr lang="el-GR" sz="3200" dirty="0" smtClean="0">
                <a:latin typeface="Comic Sans MS" panose="030F0702030302020204" pitchFamily="66" charset="0"/>
              </a:rPr>
              <a:t>-</a:t>
            </a:r>
            <a:r>
              <a:rPr lang="el-GR" sz="3200" dirty="0">
                <a:latin typeface="Comic Sans MS" panose="030F0702030302020204" pitchFamily="66" charset="0"/>
              </a:rPr>
              <a:t>Τι βλέπετε στη εικόνα</a:t>
            </a:r>
            <a:br>
              <a:rPr lang="el-GR" sz="3200" dirty="0">
                <a:latin typeface="Comic Sans MS" panose="030F0702030302020204" pitchFamily="66" charset="0"/>
              </a:rPr>
            </a:br>
            <a:r>
              <a:rPr lang="el-GR" sz="3200" dirty="0">
                <a:latin typeface="Comic Sans MS" panose="030F0702030302020204" pitchFamily="66" charset="0"/>
              </a:rPr>
              <a:t>-Ποιες ομοιότητες παρατηρείτε</a:t>
            </a:r>
            <a:br>
              <a:rPr lang="el-GR" sz="3200" dirty="0">
                <a:latin typeface="Comic Sans MS" panose="030F0702030302020204" pitchFamily="66" charset="0"/>
              </a:rPr>
            </a:br>
            <a:r>
              <a:rPr lang="el-GR" sz="3200" dirty="0">
                <a:latin typeface="Comic Sans MS" panose="030F0702030302020204" pitchFamily="66" charset="0"/>
              </a:rPr>
              <a:t>-Αναφέρετε κάποιες διαφορές</a:t>
            </a:r>
            <a:br>
              <a:rPr lang="el-GR" sz="3200" dirty="0">
                <a:latin typeface="Comic Sans MS" panose="030F0702030302020204" pitchFamily="66" charset="0"/>
              </a:rPr>
            </a:br>
            <a:r>
              <a:rPr lang="el-GR" sz="3200" dirty="0">
                <a:latin typeface="Comic Sans MS" panose="030F0702030302020204" pitchFamily="66" charset="0"/>
              </a:rPr>
              <a:t/>
            </a:r>
            <a:br>
              <a:rPr lang="el-GR" sz="3200" dirty="0">
                <a:latin typeface="Comic Sans MS" panose="030F0702030302020204" pitchFamily="66" charset="0"/>
              </a:rPr>
            </a:br>
            <a:r>
              <a:rPr lang="el-GR" sz="3200" dirty="0">
                <a:latin typeface="Comic Sans MS" panose="030F0702030302020204" pitchFamily="66" charset="0"/>
              </a:rPr>
              <a:t> </a:t>
            </a:r>
            <a:br>
              <a:rPr lang="el-GR" sz="3200" dirty="0">
                <a:latin typeface="Comic Sans MS" panose="030F0702030302020204" pitchFamily="66" charset="0"/>
              </a:rPr>
            </a:br>
            <a:r>
              <a:rPr lang="el-GR" sz="3200" dirty="0">
                <a:latin typeface="Comic Sans MS" panose="030F0702030302020204" pitchFamily="66" charset="0"/>
              </a:rPr>
              <a:t/>
            </a:r>
            <a:br>
              <a:rPr lang="el-GR" sz="3200" dirty="0">
                <a:latin typeface="Comic Sans MS" panose="030F0702030302020204" pitchFamily="66" charset="0"/>
              </a:rPr>
            </a:br>
            <a:r>
              <a:rPr lang="el-GR" sz="3200" dirty="0">
                <a:latin typeface="Comic Sans MS" panose="030F0702030302020204" pitchFamily="66" charset="0"/>
              </a:rPr>
              <a:t/>
            </a:r>
            <a:br>
              <a:rPr lang="el-GR" sz="3200" dirty="0">
                <a:latin typeface="Comic Sans MS" panose="030F0702030302020204" pitchFamily="66" charset="0"/>
              </a:rPr>
            </a:br>
            <a:r>
              <a:rPr lang="el-GR" sz="3200" dirty="0">
                <a:latin typeface="Comic Sans MS" panose="030F0702030302020204" pitchFamily="66" charset="0"/>
              </a:rPr>
              <a:t/>
            </a:r>
            <a:br>
              <a:rPr lang="el-GR" sz="3200" dirty="0">
                <a:latin typeface="Comic Sans MS" panose="030F0702030302020204" pitchFamily="66" charset="0"/>
              </a:rPr>
            </a:br>
            <a:r>
              <a:rPr lang="el-GR" sz="3200" dirty="0">
                <a:latin typeface="Comic Sans MS" panose="030F0702030302020204" pitchFamily="66" charset="0"/>
              </a:rPr>
              <a:t/>
            </a:r>
            <a:br>
              <a:rPr lang="el-GR" sz="3200" dirty="0">
                <a:latin typeface="Comic Sans MS" panose="030F0702030302020204" pitchFamily="66" charset="0"/>
              </a:rPr>
            </a:br>
            <a:r>
              <a:rPr lang="el-GR" sz="3200" dirty="0">
                <a:latin typeface="Comic Sans MS" panose="030F0702030302020204" pitchFamily="66" charset="0"/>
              </a:rPr>
              <a:t/>
            </a:r>
            <a:br>
              <a:rPr lang="el-GR" sz="3200" dirty="0">
                <a:latin typeface="Comic Sans MS" panose="030F0702030302020204" pitchFamily="66" charset="0"/>
              </a:rPr>
            </a:br>
            <a:endParaRPr lang="el-GR" sz="3200" dirty="0">
              <a:latin typeface="Comic Sans MS" panose="030F0702030302020204" pitchFamily="66" charset="0"/>
            </a:endParaRPr>
          </a:p>
        </p:txBody>
      </p:sp>
      <p:pic>
        <p:nvPicPr>
          <p:cNvPr id="5" name="Picture 2" descr="C:\Users\HOME\Desktop\1706547729264.jpg"/>
          <p:cNvPicPr>
            <a:picLocks noChangeAspect="1" noChangeArrowheads="1"/>
          </p:cNvPicPr>
          <p:nvPr/>
        </p:nvPicPr>
        <p:blipFill>
          <a:blip r:embed="rId2" cstate="email"/>
          <a:srcRect l="-56"/>
          <a:stretch>
            <a:fillRect/>
          </a:stretch>
        </p:blipFill>
        <p:spPr bwMode="auto">
          <a:xfrm rot="5400000">
            <a:off x="8203995" y="2281729"/>
            <a:ext cx="4015327" cy="2642163"/>
          </a:xfrm>
          <a:prstGeom prst="rect">
            <a:avLst/>
          </a:prstGeom>
          <a:noFill/>
        </p:spPr>
      </p:pic>
    </p:spTree>
    <p:extLst>
      <p:ext uri="{BB962C8B-B14F-4D97-AF65-F5344CB8AC3E}">
        <p14:creationId xmlns:p14="http://schemas.microsoft.com/office/powerpoint/2010/main" xmlns="" val="3978573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HOME\Desktop\1706547729257.jpg"/>
          <p:cNvPicPr>
            <a:picLocks noChangeAspect="1" noChangeArrowheads="1"/>
          </p:cNvPicPr>
          <p:nvPr/>
        </p:nvPicPr>
        <p:blipFill>
          <a:blip r:embed="rId2" cstate="email"/>
          <a:srcRect/>
          <a:stretch>
            <a:fillRect/>
          </a:stretch>
        </p:blipFill>
        <p:spPr bwMode="auto">
          <a:xfrm>
            <a:off x="3748186" y="194553"/>
            <a:ext cx="4858967" cy="6478622"/>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729575" y="924128"/>
            <a:ext cx="5554494" cy="4970834"/>
          </a:xfrm>
        </p:spPr>
        <p:txBody>
          <a:bodyPr>
            <a:normAutofit/>
          </a:bodyPr>
          <a:lstStyle/>
          <a:p>
            <a:r>
              <a:rPr lang="el-GR" sz="3200" dirty="0" smtClean="0">
                <a:latin typeface="Comic Sans MS" pitchFamily="66" charset="0"/>
              </a:rPr>
              <a:t>Παρατηρούμε εικόνες </a:t>
            </a:r>
            <a:br>
              <a:rPr lang="el-GR" sz="3200" dirty="0" smtClean="0">
                <a:latin typeface="Comic Sans MS" pitchFamily="66" charset="0"/>
              </a:rPr>
            </a:br>
            <a:r>
              <a:rPr lang="el-GR" sz="3200" dirty="0" smtClean="0">
                <a:latin typeface="Comic Sans MS" pitchFamily="66" charset="0"/>
              </a:rPr>
              <a:t>και συζητάμε </a:t>
            </a:r>
            <a:br>
              <a:rPr lang="el-GR" sz="3200" dirty="0" smtClean="0">
                <a:latin typeface="Comic Sans MS" pitchFamily="66" charset="0"/>
              </a:rPr>
            </a:br>
            <a:r>
              <a:rPr lang="el-GR" sz="3200" dirty="0" smtClean="0">
                <a:latin typeface="Comic Sans MS" pitchFamily="66" charset="0"/>
              </a:rPr>
              <a:t>τις ομοιότητες </a:t>
            </a:r>
            <a:br>
              <a:rPr lang="el-GR" sz="3200" dirty="0" smtClean="0">
                <a:latin typeface="Comic Sans MS" pitchFamily="66" charset="0"/>
              </a:rPr>
            </a:br>
            <a:r>
              <a:rPr lang="el-GR" sz="3200" dirty="0" smtClean="0">
                <a:latin typeface="Comic Sans MS" pitchFamily="66" charset="0"/>
              </a:rPr>
              <a:t>και τις διάφορες </a:t>
            </a:r>
            <a:br>
              <a:rPr lang="el-GR" sz="3200" dirty="0" smtClean="0">
                <a:latin typeface="Comic Sans MS" pitchFamily="66" charset="0"/>
              </a:rPr>
            </a:br>
            <a:r>
              <a:rPr lang="el-GR" sz="3200" dirty="0" smtClean="0">
                <a:latin typeface="Comic Sans MS" pitchFamily="66" charset="0"/>
              </a:rPr>
              <a:t>στο περιβάλλον</a:t>
            </a:r>
            <a:br>
              <a:rPr lang="el-GR" sz="3200" dirty="0" smtClean="0">
                <a:latin typeface="Comic Sans MS" pitchFamily="66" charset="0"/>
              </a:rPr>
            </a:br>
            <a:endParaRPr lang="en-US" sz="3200" dirty="0">
              <a:latin typeface="Comic Sans MS" pitchFamily="66" charset="0"/>
            </a:endParaRPr>
          </a:p>
        </p:txBody>
      </p:sp>
      <p:pic>
        <p:nvPicPr>
          <p:cNvPr id="1026" name="Picture 2" descr="C:\Users\HOME\Desktop\IMG-92e31c98eb67b287db5ba01e31c668ca-V_edit_103912573161226.jpg"/>
          <p:cNvPicPr>
            <a:picLocks noChangeAspect="1" noChangeArrowheads="1"/>
          </p:cNvPicPr>
          <p:nvPr/>
        </p:nvPicPr>
        <p:blipFill>
          <a:blip r:embed="rId2" cstate="email"/>
          <a:srcRect/>
          <a:stretch>
            <a:fillRect/>
          </a:stretch>
        </p:blipFill>
        <p:spPr bwMode="auto">
          <a:xfrm>
            <a:off x="5917050" y="504693"/>
            <a:ext cx="5435128" cy="5966770"/>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1">
            <a:extLst>
              <a:ext uri="{FF2B5EF4-FFF2-40B4-BE49-F238E27FC236}">
                <a16:creationId xmlns:a16="http://schemas.microsoft.com/office/drawing/2014/main" xmlns="" id="{6C025F42-BC1F-0861-DC10-6314F28ACF47}"/>
              </a:ext>
            </a:extLst>
          </p:cNvPr>
          <p:cNvSpPr>
            <a:spLocks noGrp="1"/>
          </p:cNvSpPr>
          <p:nvPr>
            <p:ph type="title"/>
          </p:nvPr>
        </p:nvSpPr>
        <p:spPr>
          <a:xfrm>
            <a:off x="446049" y="189571"/>
            <a:ext cx="11262731" cy="6356195"/>
          </a:xfrm>
        </p:spPr>
        <p:txBody>
          <a:bodyPr>
            <a:noAutofit/>
          </a:bodyPr>
          <a:lstStyle/>
          <a:p>
            <a:r>
              <a:rPr lang="en-US" sz="2800" dirty="0" smtClean="0">
                <a:latin typeface="Comic Sans MS" panose="030F0702030302020204" pitchFamily="66" charset="0"/>
              </a:rPr>
              <a:t/>
            </a:r>
            <a:br>
              <a:rPr lang="en-US" sz="2800" dirty="0" smtClean="0">
                <a:latin typeface="Comic Sans MS" panose="030F0702030302020204" pitchFamily="66" charset="0"/>
              </a:rPr>
            </a:br>
            <a:r>
              <a:rPr lang="en-US" sz="2800" dirty="0" smtClean="0">
                <a:latin typeface="Comic Sans MS" panose="030F0702030302020204" pitchFamily="66" charset="0"/>
              </a:rPr>
              <a:t/>
            </a:r>
            <a:br>
              <a:rPr lang="en-US" sz="2800" dirty="0" smtClean="0">
                <a:latin typeface="Comic Sans MS" panose="030F0702030302020204" pitchFamily="66" charset="0"/>
              </a:rPr>
            </a:br>
            <a:r>
              <a:rPr lang="en-US" sz="2800" dirty="0" smtClean="0">
                <a:latin typeface="Comic Sans MS" panose="030F0702030302020204" pitchFamily="66" charset="0"/>
              </a:rPr>
              <a:t/>
            </a:r>
            <a:br>
              <a:rPr lang="en-US" sz="2800" dirty="0" smtClean="0">
                <a:latin typeface="Comic Sans MS" panose="030F0702030302020204" pitchFamily="66" charset="0"/>
              </a:rPr>
            </a:br>
            <a:r>
              <a:rPr lang="en-US" sz="2800" dirty="0" smtClean="0">
                <a:latin typeface="Comic Sans MS" panose="030F0702030302020204" pitchFamily="66" charset="0"/>
              </a:rPr>
              <a:t/>
            </a:r>
            <a:br>
              <a:rPr lang="en-US" sz="2800" dirty="0" smtClean="0">
                <a:latin typeface="Comic Sans MS" panose="030F0702030302020204" pitchFamily="66" charset="0"/>
              </a:rPr>
            </a:br>
            <a:r>
              <a:rPr lang="en-US" sz="2800" dirty="0" smtClean="0">
                <a:latin typeface="Comic Sans MS" panose="030F0702030302020204" pitchFamily="66" charset="0"/>
              </a:rPr>
              <a:t/>
            </a:r>
            <a:br>
              <a:rPr lang="en-US" sz="2800" dirty="0" smtClean="0">
                <a:latin typeface="Comic Sans MS" panose="030F0702030302020204" pitchFamily="66" charset="0"/>
              </a:rPr>
            </a:br>
            <a:r>
              <a:rPr lang="en-US" sz="2800" dirty="0" smtClean="0">
                <a:latin typeface="Comic Sans MS" panose="030F0702030302020204" pitchFamily="66" charset="0"/>
              </a:rPr>
              <a:t/>
            </a:r>
            <a:br>
              <a:rPr lang="en-US" sz="2800" dirty="0" smtClean="0">
                <a:latin typeface="Comic Sans MS" panose="030F0702030302020204" pitchFamily="66" charset="0"/>
              </a:rPr>
            </a:br>
            <a:r>
              <a:rPr lang="en-US" sz="2800" dirty="0" smtClean="0">
                <a:latin typeface="Comic Sans MS" panose="030F0702030302020204" pitchFamily="66" charset="0"/>
              </a:rPr>
              <a:t/>
            </a:r>
            <a:br>
              <a:rPr lang="en-US" sz="2800" dirty="0" smtClean="0">
                <a:latin typeface="Comic Sans MS" panose="030F0702030302020204" pitchFamily="66" charset="0"/>
              </a:rPr>
            </a:br>
            <a:r>
              <a:rPr lang="el-GR" sz="2800" dirty="0" smtClean="0">
                <a:latin typeface="Comic Sans MS" panose="030F0702030302020204" pitchFamily="66" charset="0"/>
              </a:rPr>
              <a:t>5</a:t>
            </a:r>
            <a:r>
              <a:rPr lang="el-GR" sz="2800" baseline="30000" dirty="0" smtClean="0">
                <a:latin typeface="Comic Sans MS" panose="030F0702030302020204" pitchFamily="66" charset="0"/>
              </a:rPr>
              <a:t>ο</a:t>
            </a:r>
            <a:r>
              <a:rPr lang="el-GR" sz="2800" dirty="0" smtClean="0">
                <a:latin typeface="Comic Sans MS" panose="030F0702030302020204" pitchFamily="66" charset="0"/>
              </a:rPr>
              <a:t> </a:t>
            </a:r>
            <a:r>
              <a:rPr lang="el-GR" sz="2800" dirty="0">
                <a:latin typeface="Comic Sans MS" panose="030F0702030302020204" pitchFamily="66" charset="0"/>
              </a:rPr>
              <a:t>εργαστήριο</a:t>
            </a:r>
            <a:r>
              <a:rPr lang="en-GB" sz="2800" dirty="0">
                <a:latin typeface="Comic Sans MS" panose="030F0702030302020204" pitchFamily="66" charset="0"/>
              </a:rPr>
              <a:t>: </a:t>
            </a:r>
            <a:r>
              <a:rPr lang="el-GR" sz="2800" dirty="0">
                <a:latin typeface="Comic Sans MS" panose="030F0702030302020204" pitchFamily="66" charset="0"/>
              </a:rPr>
              <a:t>«Πρόσωπα και συναισθήματα, ο </a:t>
            </a:r>
            <a:r>
              <a:rPr lang="en-US" sz="2800" dirty="0">
                <a:latin typeface="Comic Sans MS" panose="030F0702030302020204" pitchFamily="66" charset="0"/>
              </a:rPr>
              <a:t>Picasso </a:t>
            </a:r>
            <a:r>
              <a:rPr lang="el-GR" sz="2800" dirty="0">
                <a:latin typeface="Comic Sans MS" panose="030F0702030302020204" pitchFamily="66" charset="0"/>
              </a:rPr>
              <a:t>και η </a:t>
            </a:r>
            <a:r>
              <a:rPr lang="en-US" sz="2800" dirty="0">
                <a:latin typeface="Comic Sans MS" panose="030F0702030302020204" pitchFamily="66" charset="0"/>
              </a:rPr>
              <a:t>Margaret </a:t>
            </a:r>
            <a:r>
              <a:rPr lang="en-GB" sz="2800" dirty="0">
                <a:latin typeface="Comic Sans MS" panose="030F0702030302020204" pitchFamily="66" charset="0"/>
              </a:rPr>
              <a:t>Kean</a:t>
            </a:r>
            <a:r>
              <a:rPr lang="el-GR" sz="2800" dirty="0">
                <a:latin typeface="Comic Sans MS" panose="030F0702030302020204" pitchFamily="66" charset="0"/>
              </a:rPr>
              <a:t>»</a:t>
            </a:r>
            <a:r>
              <a:rPr lang="en-GB" sz="2800" dirty="0">
                <a:latin typeface="Comic Sans MS" panose="030F0702030302020204" pitchFamily="66" charset="0"/>
              </a:rPr>
              <a:t/>
            </a:r>
            <a:br>
              <a:rPr lang="en-GB" sz="2800" dirty="0">
                <a:latin typeface="Comic Sans MS" panose="030F0702030302020204" pitchFamily="66" charset="0"/>
              </a:rPr>
            </a:br>
            <a:r>
              <a:rPr lang="el-GR" sz="2800" dirty="0">
                <a:latin typeface="Comic Sans MS" panose="030F0702030302020204" pitchFamily="66" charset="0"/>
              </a:rPr>
              <a:t>Ομοιότητες και διαφορές στους ανθρώπους</a:t>
            </a:r>
            <a:br>
              <a:rPr lang="el-GR" sz="2800" dirty="0">
                <a:latin typeface="Comic Sans MS" panose="030F0702030302020204" pitchFamily="66" charset="0"/>
              </a:rPr>
            </a:br>
            <a:r>
              <a:rPr lang="el-GR" sz="2800" dirty="0">
                <a:latin typeface="Comic Sans MS" panose="030F0702030302020204" pitchFamily="66" charset="0"/>
              </a:rPr>
              <a:t>Κινητική δραστηριότητα</a:t>
            </a:r>
            <a:r>
              <a:rPr lang="en-GB" sz="2800" dirty="0">
                <a:latin typeface="Comic Sans MS" panose="030F0702030302020204" pitchFamily="66" charset="0"/>
              </a:rPr>
              <a:t>: </a:t>
            </a:r>
            <a:r>
              <a:rPr lang="el-GR" sz="2800" dirty="0">
                <a:latin typeface="Comic Sans MS" panose="030F0702030302020204" pitchFamily="66" charset="0"/>
              </a:rPr>
              <a:t>μοιράζουμε στα παιδιά εικόνες από πίνακες με προσωπογραφίες του </a:t>
            </a:r>
            <a:r>
              <a:rPr lang="en-GB" sz="2800" dirty="0">
                <a:latin typeface="Comic Sans MS" panose="030F0702030302020204" pitchFamily="66" charset="0"/>
              </a:rPr>
              <a:t>Picasso </a:t>
            </a:r>
            <a:r>
              <a:rPr lang="el-GR" sz="2800" dirty="0">
                <a:latin typeface="Comic Sans MS" panose="030F0702030302020204" pitchFamily="66" charset="0"/>
              </a:rPr>
              <a:t>και της </a:t>
            </a:r>
            <a:r>
              <a:rPr lang="en-GB" sz="2800" dirty="0">
                <a:latin typeface="Comic Sans MS" panose="030F0702030302020204" pitchFamily="66" charset="0"/>
              </a:rPr>
              <a:t>Margaret Kean.</a:t>
            </a:r>
            <a:r>
              <a:rPr lang="el-GR" sz="2800" dirty="0">
                <a:latin typeface="Comic Sans MS" panose="030F0702030302020204" pitchFamily="66" charset="0"/>
              </a:rPr>
              <a:t> Όταν συναντάμε κάποιον ανταλλάσσουμε την εικόνα ή κοιτάζω προσεκτικά την εικόνα και λέω λέξεις που σκέφτομαι για αυτήν, στέκομαι όπως τα παιδιά στην εικόνα, λέω συναισθήματα που έρχονται στο μυαλό.  </a:t>
            </a:r>
            <a:br>
              <a:rPr lang="el-GR" sz="2800" dirty="0">
                <a:latin typeface="Comic Sans MS" panose="030F0702030302020204" pitchFamily="66" charset="0"/>
              </a:rPr>
            </a:br>
            <a:r>
              <a:rPr lang="el-GR" sz="2800" dirty="0">
                <a:latin typeface="Comic Sans MS" panose="030F0702030302020204" pitchFamily="66" charset="0"/>
              </a:rPr>
              <a:t/>
            </a:r>
            <a:br>
              <a:rPr lang="el-GR" sz="2800" dirty="0">
                <a:latin typeface="Comic Sans MS" panose="030F0702030302020204" pitchFamily="66" charset="0"/>
              </a:rPr>
            </a:br>
            <a:r>
              <a:rPr lang="el-GR" sz="2800" dirty="0">
                <a:latin typeface="Comic Sans MS" panose="030F0702030302020204" pitchFamily="66" charset="0"/>
              </a:rPr>
              <a:t>Τα παιδιά της τάξης μας δήλωσαν στην πλειοψηφία τους ότι οι προσωπογραφίες του </a:t>
            </a:r>
            <a:r>
              <a:rPr lang="en-GB" sz="2800" dirty="0">
                <a:latin typeface="Comic Sans MS" panose="030F0702030302020204" pitchFamily="66" charset="0"/>
              </a:rPr>
              <a:t>Picasso </a:t>
            </a:r>
            <a:r>
              <a:rPr lang="el-GR" sz="2800" dirty="0">
                <a:latin typeface="Comic Sans MS" panose="030F0702030302020204" pitchFamily="66" charset="0"/>
              </a:rPr>
              <a:t>τους προκαλούν  γέλιο και χαρά, λόγω των χρωμάτων, ενώ οι προσωπογραφίες της </a:t>
            </a:r>
            <a:r>
              <a:rPr lang="en-GB" sz="2800" dirty="0">
                <a:latin typeface="Comic Sans MS" panose="030F0702030302020204" pitchFamily="66" charset="0"/>
              </a:rPr>
              <a:t>Kean </a:t>
            </a:r>
            <a:r>
              <a:rPr lang="el-GR" sz="2800" dirty="0">
                <a:latin typeface="Comic Sans MS" panose="030F0702030302020204" pitchFamily="66" charset="0"/>
              </a:rPr>
              <a:t>τους προκαλούν  περιέργεια και λίγο φόβο.</a:t>
            </a:r>
            <a:r>
              <a:rPr lang="en-GB" sz="2800" dirty="0">
                <a:latin typeface="Comic Sans MS" panose="030F0702030302020204" pitchFamily="66" charset="0"/>
              </a:rPr>
              <a:t/>
            </a:r>
            <a:br>
              <a:rPr lang="en-GB" sz="2800" dirty="0">
                <a:latin typeface="Comic Sans MS" panose="030F0702030302020204" pitchFamily="66" charset="0"/>
              </a:rPr>
            </a:br>
            <a:r>
              <a:rPr lang="en-GB" sz="3200" dirty="0">
                <a:latin typeface="Comic Sans MS" panose="030F0702030302020204" pitchFamily="66" charset="0"/>
              </a:rPr>
              <a:t/>
            </a:r>
            <a:br>
              <a:rPr lang="en-GB" sz="3200" dirty="0">
                <a:latin typeface="Comic Sans MS" panose="030F0702030302020204" pitchFamily="66" charset="0"/>
              </a:rPr>
            </a:br>
            <a:r>
              <a:rPr lang="en-GB" sz="3200" dirty="0">
                <a:latin typeface="Comic Sans MS" panose="030F0702030302020204" pitchFamily="66" charset="0"/>
              </a:rPr>
              <a:t/>
            </a:r>
            <a:br>
              <a:rPr lang="en-GB" sz="3200" dirty="0">
                <a:latin typeface="Comic Sans MS" panose="030F0702030302020204" pitchFamily="66" charset="0"/>
              </a:rPr>
            </a:br>
            <a:r>
              <a:rPr lang="en-GB" sz="3200" dirty="0">
                <a:latin typeface="Comic Sans MS" panose="030F0702030302020204" pitchFamily="66" charset="0"/>
              </a:rPr>
              <a:t/>
            </a:r>
            <a:br>
              <a:rPr lang="en-GB" sz="3200" dirty="0">
                <a:latin typeface="Comic Sans MS" panose="030F0702030302020204" pitchFamily="66" charset="0"/>
              </a:rPr>
            </a:br>
            <a:r>
              <a:rPr lang="en-GB" sz="3200" dirty="0">
                <a:latin typeface="Comic Sans MS" panose="030F0702030302020204" pitchFamily="66" charset="0"/>
              </a:rPr>
              <a:t/>
            </a:r>
            <a:br>
              <a:rPr lang="en-GB" sz="3200" dirty="0">
                <a:latin typeface="Comic Sans MS" panose="030F0702030302020204" pitchFamily="66" charset="0"/>
              </a:rPr>
            </a:br>
            <a:r>
              <a:rPr lang="en-GB" sz="3200" dirty="0">
                <a:latin typeface="Comic Sans MS" panose="030F0702030302020204" pitchFamily="66" charset="0"/>
              </a:rPr>
              <a:t/>
            </a:r>
            <a:br>
              <a:rPr lang="en-GB" sz="3200" dirty="0">
                <a:latin typeface="Comic Sans MS" panose="030F0702030302020204" pitchFamily="66" charset="0"/>
              </a:rPr>
            </a:br>
            <a:r>
              <a:rPr lang="en-GB" sz="3200" dirty="0">
                <a:latin typeface="Comic Sans MS" panose="030F0702030302020204" pitchFamily="66" charset="0"/>
              </a:rPr>
              <a:t/>
            </a:r>
            <a:br>
              <a:rPr lang="en-GB" sz="3200" dirty="0">
                <a:latin typeface="Comic Sans MS" panose="030F0702030302020204" pitchFamily="66" charset="0"/>
              </a:rPr>
            </a:br>
            <a:r>
              <a:rPr lang="en-GB" sz="3200" dirty="0">
                <a:latin typeface="Comic Sans MS" panose="030F0702030302020204" pitchFamily="66" charset="0"/>
              </a:rPr>
              <a:t/>
            </a:r>
            <a:br>
              <a:rPr lang="en-GB" sz="3200" dirty="0">
                <a:latin typeface="Comic Sans MS" panose="030F0702030302020204" pitchFamily="66" charset="0"/>
              </a:rPr>
            </a:br>
            <a:r>
              <a:rPr lang="en-GB" sz="3200" dirty="0">
                <a:latin typeface="Comic Sans MS" panose="030F0702030302020204" pitchFamily="66" charset="0"/>
              </a:rPr>
              <a:t/>
            </a:r>
            <a:br>
              <a:rPr lang="en-GB" sz="3200" dirty="0">
                <a:latin typeface="Comic Sans MS" panose="030F0702030302020204" pitchFamily="66" charset="0"/>
              </a:rPr>
            </a:br>
            <a:endParaRPr lang="el-GR" sz="3200" dirty="0">
              <a:latin typeface="Comic Sans MS" panose="030F0702030302020204" pitchFamily="66" charset="0"/>
            </a:endParaRPr>
          </a:p>
        </p:txBody>
      </p:sp>
      <p:pic>
        <p:nvPicPr>
          <p:cNvPr id="3" name="Εικόνα 52">
            <a:extLst>
              <a:ext uri="{FF2B5EF4-FFF2-40B4-BE49-F238E27FC236}">
                <a16:creationId xmlns:a16="http://schemas.microsoft.com/office/drawing/2014/main" xmlns="" id="{2CF06149-3F82-D459-694A-8766A970B067}"/>
              </a:ext>
            </a:extLst>
          </p:cNvPr>
          <p:cNvPicPr>
            <a:picLocks noChangeAspect="1"/>
          </p:cNvPicPr>
          <p:nvPr/>
        </p:nvPicPr>
        <p:blipFill rotWithShape="1">
          <a:blip r:embed="rId2" cstate="email">
            <a:extLst>
              <a:ext uri="{28A0092B-C50C-407E-A947-70E740481C1C}">
                <a14:useLocalDpi xmlns:a14="http://schemas.microsoft.com/office/drawing/2010/main" xmlns="" val="0"/>
              </a:ext>
            </a:extLst>
          </a:blip>
          <a:srcRect/>
          <a:stretch/>
        </p:blipFill>
        <p:spPr>
          <a:xfrm>
            <a:off x="4763706" y="5085432"/>
            <a:ext cx="6643992" cy="1415729"/>
          </a:xfrm>
          <a:prstGeom prst="rect">
            <a:avLst/>
          </a:prstGeom>
        </p:spPr>
      </p:pic>
    </p:spTree>
    <p:extLst>
      <p:ext uri="{BB962C8B-B14F-4D97-AF65-F5344CB8AC3E}">
        <p14:creationId xmlns:p14="http://schemas.microsoft.com/office/powerpoint/2010/main" xmlns="" val="34088827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HOME\Desktop\1706547392445.jpg"/>
          <p:cNvPicPr>
            <a:picLocks noChangeAspect="1" noChangeArrowheads="1"/>
          </p:cNvPicPr>
          <p:nvPr/>
        </p:nvPicPr>
        <p:blipFill>
          <a:blip r:embed="rId2" cstate="email"/>
          <a:srcRect/>
          <a:stretch>
            <a:fillRect/>
          </a:stretch>
        </p:blipFill>
        <p:spPr bwMode="auto">
          <a:xfrm>
            <a:off x="3774332" y="175097"/>
            <a:ext cx="4912468" cy="6549958"/>
          </a:xfrm>
          <a:prstGeom prst="rect">
            <a:avLst/>
          </a:prstGeom>
          <a:noFill/>
        </p:spPr>
      </p:pic>
    </p:spTree>
    <p:extLst>
      <p:ext uri="{BB962C8B-B14F-4D97-AF65-F5344CB8AC3E}">
        <p14:creationId xmlns:p14="http://schemas.microsoft.com/office/powerpoint/2010/main" xmlns="" val="30462166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HOME\AppData\Local\Temp\Rar$DRa10192.48307\1706730899955.jpg"/>
          <p:cNvPicPr>
            <a:picLocks noChangeAspect="1" noChangeArrowheads="1"/>
          </p:cNvPicPr>
          <p:nvPr/>
        </p:nvPicPr>
        <p:blipFill>
          <a:blip r:embed="rId2" cstate="email"/>
          <a:srcRect/>
          <a:stretch>
            <a:fillRect/>
          </a:stretch>
        </p:blipFill>
        <p:spPr bwMode="auto">
          <a:xfrm>
            <a:off x="583660" y="447472"/>
            <a:ext cx="2984744" cy="2247337"/>
          </a:xfrm>
          <a:prstGeom prst="rect">
            <a:avLst/>
          </a:prstGeom>
          <a:noFill/>
        </p:spPr>
      </p:pic>
      <p:pic>
        <p:nvPicPr>
          <p:cNvPr id="4099" name="Picture 3" descr="C:\Users\HOME\AppData\Local\Temp\Rar$DRa10192.49017\1706730899966.jpg"/>
          <p:cNvPicPr>
            <a:picLocks noChangeAspect="1" noChangeArrowheads="1"/>
          </p:cNvPicPr>
          <p:nvPr/>
        </p:nvPicPr>
        <p:blipFill>
          <a:blip r:embed="rId3" cstate="email"/>
          <a:srcRect/>
          <a:stretch>
            <a:fillRect/>
          </a:stretch>
        </p:blipFill>
        <p:spPr bwMode="auto">
          <a:xfrm>
            <a:off x="3443738" y="1503491"/>
            <a:ext cx="6547755" cy="4930075"/>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2EC1198B-460D-257C-08EA-B9E651738378}"/>
              </a:ext>
            </a:extLst>
          </p:cNvPr>
          <p:cNvSpPr>
            <a:spLocks noGrp="1"/>
          </p:cNvSpPr>
          <p:nvPr>
            <p:ph type="title"/>
          </p:nvPr>
        </p:nvSpPr>
        <p:spPr>
          <a:xfrm>
            <a:off x="568598" y="1203128"/>
            <a:ext cx="6374462" cy="5016920"/>
          </a:xfrm>
        </p:spPr>
        <p:txBody>
          <a:bodyPr>
            <a:normAutofit fontScale="90000"/>
          </a:bodyPr>
          <a:lstStyle/>
          <a:p>
            <a:r>
              <a:rPr lang="el-GR" sz="3600" dirty="0">
                <a:latin typeface="Comic Sans MS" panose="030F0702030302020204" pitchFamily="66" charset="0"/>
              </a:rPr>
              <a:t/>
            </a:r>
            <a:br>
              <a:rPr lang="el-GR" sz="3600" dirty="0">
                <a:latin typeface="Comic Sans MS" panose="030F0702030302020204" pitchFamily="66" charset="0"/>
              </a:rPr>
            </a:br>
            <a:r>
              <a:rPr lang="en-US" sz="3600" dirty="0">
                <a:latin typeface="Comic Sans MS" panose="030F0702030302020204" pitchFamily="66" charset="0"/>
              </a:rPr>
              <a:t/>
            </a:r>
            <a:br>
              <a:rPr lang="en-US" sz="3600" dirty="0">
                <a:latin typeface="Comic Sans MS" panose="030F0702030302020204" pitchFamily="66" charset="0"/>
              </a:rPr>
            </a:br>
            <a:r>
              <a:rPr lang="el-GR" sz="3600" dirty="0">
                <a:latin typeface="Comic Sans MS" panose="030F0702030302020204" pitchFamily="66" charset="0"/>
              </a:rPr>
              <a:t>Ομάδα παιδιών</a:t>
            </a:r>
            <a:r>
              <a:rPr lang="en-US" sz="3600" dirty="0">
                <a:latin typeface="Comic Sans MS" panose="030F0702030302020204" pitchFamily="66" charset="0"/>
              </a:rPr>
              <a:t>: </a:t>
            </a:r>
            <a:r>
              <a:rPr lang="el-GR" sz="3600" dirty="0">
                <a:latin typeface="Comic Sans MS" panose="030F0702030302020204" pitchFamily="66" charset="0"/>
              </a:rPr>
              <a:t/>
            </a:r>
            <a:br>
              <a:rPr lang="el-GR" sz="3600" dirty="0">
                <a:latin typeface="Comic Sans MS" panose="030F0702030302020204" pitchFamily="66" charset="0"/>
              </a:rPr>
            </a:br>
            <a:r>
              <a:rPr lang="el-GR" sz="3600" dirty="0" smtClean="0">
                <a:latin typeface="Comic Sans MS" panose="030F0702030302020204" pitchFamily="66" charset="0"/>
              </a:rPr>
              <a:t>«Έλμερ  ο παρδαλός ελέφαντας»</a:t>
            </a:r>
            <a:r>
              <a:rPr lang="el-GR" sz="3600" dirty="0">
                <a:latin typeface="Comic Sans MS" panose="030F0702030302020204" pitchFamily="66" charset="0"/>
              </a:rPr>
              <a:t/>
            </a:r>
            <a:br>
              <a:rPr lang="el-GR" sz="3600" dirty="0">
                <a:latin typeface="Comic Sans MS" panose="030F0702030302020204" pitchFamily="66" charset="0"/>
              </a:rPr>
            </a:br>
            <a:r>
              <a:rPr lang="el-GR" sz="3600" dirty="0">
                <a:latin typeface="Comic Sans MS" panose="030F0702030302020204" pitchFamily="66" charset="0"/>
              </a:rPr>
              <a:t/>
            </a:r>
            <a:br>
              <a:rPr lang="el-GR" sz="3600" dirty="0">
                <a:latin typeface="Comic Sans MS" panose="030F0702030302020204" pitchFamily="66" charset="0"/>
              </a:rPr>
            </a:br>
            <a:r>
              <a:rPr lang="el-GR" sz="3600" dirty="0">
                <a:latin typeface="Comic Sans MS" panose="030F0702030302020204" pitchFamily="66" charset="0"/>
              </a:rPr>
              <a:t>Αφηγούμαστε τον Έλμερ </a:t>
            </a:r>
            <a:r>
              <a:rPr lang="el-GR" sz="3600" dirty="0" smtClean="0">
                <a:latin typeface="Comic Sans MS" panose="030F0702030302020204" pitchFamily="66" charset="0"/>
              </a:rPr>
              <a:t>και </a:t>
            </a:r>
            <a:r>
              <a:rPr lang="el-GR" sz="3600" dirty="0">
                <a:latin typeface="Comic Sans MS" panose="030F0702030302020204" pitchFamily="66" charset="0"/>
              </a:rPr>
              <a:t>συζητάμε για τις ατομικές διαφορές. </a:t>
            </a:r>
            <a:r>
              <a:rPr lang="el-GR" sz="3600" dirty="0" smtClean="0">
                <a:latin typeface="Comic Sans MS" panose="030F0702030302020204" pitchFamily="66" charset="0"/>
              </a:rPr>
              <a:t>Στη </a:t>
            </a:r>
            <a:r>
              <a:rPr lang="el-GR" sz="3600" dirty="0">
                <a:latin typeface="Comic Sans MS" panose="030F0702030302020204" pitchFamily="66" charset="0"/>
              </a:rPr>
              <a:t>συνέχεια ζωγραφίζουμε ό,τι μας άρεσε από το παραμύθι. Η ομάδα αποφασίζει πώς θα παρουσιάσει το βιβλίο στην ολομέλεια.</a:t>
            </a:r>
            <a:br>
              <a:rPr lang="el-GR" sz="3600" dirty="0">
                <a:latin typeface="Comic Sans MS" panose="030F0702030302020204" pitchFamily="66" charset="0"/>
              </a:rPr>
            </a:br>
            <a:r>
              <a:rPr lang="el-GR" sz="3600" dirty="0">
                <a:latin typeface="Comic Sans MS" panose="030F0702030302020204" pitchFamily="66" charset="0"/>
              </a:rPr>
              <a:t/>
            </a:r>
            <a:br>
              <a:rPr lang="el-GR" sz="3600" dirty="0">
                <a:latin typeface="Comic Sans MS" panose="030F0702030302020204" pitchFamily="66" charset="0"/>
              </a:rPr>
            </a:br>
            <a:r>
              <a:rPr lang="el-GR" sz="3600" dirty="0">
                <a:latin typeface="Comic Sans MS" panose="030F0702030302020204" pitchFamily="66" charset="0"/>
              </a:rPr>
              <a:t/>
            </a:r>
            <a:br>
              <a:rPr lang="el-GR" sz="3600" dirty="0">
                <a:latin typeface="Comic Sans MS" panose="030F0702030302020204" pitchFamily="66" charset="0"/>
              </a:rPr>
            </a:br>
            <a:r>
              <a:rPr lang="el-GR" sz="3600" dirty="0">
                <a:latin typeface="Comic Sans MS" panose="030F0702030302020204" pitchFamily="66" charset="0"/>
              </a:rPr>
              <a:t/>
            </a:r>
            <a:br>
              <a:rPr lang="el-GR" sz="3600" dirty="0">
                <a:latin typeface="Comic Sans MS" panose="030F0702030302020204" pitchFamily="66" charset="0"/>
              </a:rPr>
            </a:br>
            <a:endParaRPr lang="el-GR" sz="3600" dirty="0">
              <a:latin typeface="Comic Sans MS" panose="030F0702030302020204" pitchFamily="66" charset="0"/>
            </a:endParaRPr>
          </a:p>
        </p:txBody>
      </p:sp>
      <p:pic>
        <p:nvPicPr>
          <p:cNvPr id="3074" name="Picture 2" descr="C:\Users\HOME\Desktop\1705444736910.jpg"/>
          <p:cNvPicPr>
            <a:picLocks noChangeAspect="1" noChangeArrowheads="1"/>
          </p:cNvPicPr>
          <p:nvPr/>
        </p:nvPicPr>
        <p:blipFill>
          <a:blip r:embed="rId2" cstate="email"/>
          <a:srcRect/>
          <a:stretch>
            <a:fillRect/>
          </a:stretch>
        </p:blipFill>
        <p:spPr bwMode="auto">
          <a:xfrm>
            <a:off x="6688475" y="185478"/>
            <a:ext cx="3286225" cy="2321417"/>
          </a:xfrm>
          <a:prstGeom prst="rect">
            <a:avLst/>
          </a:prstGeom>
          <a:noFill/>
        </p:spPr>
      </p:pic>
      <p:pic>
        <p:nvPicPr>
          <p:cNvPr id="3076" name="Picture 4" descr="C:\Users\HOME\Desktop\1705444736901.jpg"/>
          <p:cNvPicPr>
            <a:picLocks noChangeAspect="1" noChangeArrowheads="1"/>
          </p:cNvPicPr>
          <p:nvPr/>
        </p:nvPicPr>
        <p:blipFill>
          <a:blip r:embed="rId3" cstate="email"/>
          <a:srcRect/>
          <a:stretch>
            <a:fillRect/>
          </a:stretch>
        </p:blipFill>
        <p:spPr bwMode="auto">
          <a:xfrm>
            <a:off x="8846051" y="2269676"/>
            <a:ext cx="3191838" cy="2158487"/>
          </a:xfrm>
          <a:prstGeom prst="rect">
            <a:avLst/>
          </a:prstGeom>
          <a:noFill/>
        </p:spPr>
      </p:pic>
      <p:pic>
        <p:nvPicPr>
          <p:cNvPr id="3077" name="Picture 5" descr="C:\Users\HOME\Desktop\1705444736918.jpg"/>
          <p:cNvPicPr>
            <a:picLocks noChangeAspect="1" noChangeArrowheads="1"/>
          </p:cNvPicPr>
          <p:nvPr/>
        </p:nvPicPr>
        <p:blipFill>
          <a:blip r:embed="rId4" cstate="email"/>
          <a:srcRect/>
          <a:stretch>
            <a:fillRect/>
          </a:stretch>
        </p:blipFill>
        <p:spPr bwMode="auto">
          <a:xfrm>
            <a:off x="7278961" y="4056500"/>
            <a:ext cx="3574747" cy="2549636"/>
          </a:xfrm>
          <a:prstGeom prst="rect">
            <a:avLst/>
          </a:prstGeom>
          <a:noFill/>
        </p:spPr>
      </p:pic>
    </p:spTree>
    <p:extLst>
      <p:ext uri="{BB962C8B-B14F-4D97-AF65-F5344CB8AC3E}">
        <p14:creationId xmlns:p14="http://schemas.microsoft.com/office/powerpoint/2010/main" xmlns="" val="21818592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93388" y="223736"/>
            <a:ext cx="10680970" cy="5856051"/>
          </a:xfrm>
        </p:spPr>
        <p:txBody>
          <a:bodyPr>
            <a:noAutofit/>
          </a:bodyPr>
          <a:lstStyle/>
          <a:p>
            <a:r>
              <a:rPr lang="el-GR" sz="3200" dirty="0" smtClean="0">
                <a:latin typeface="Comic Sans MS" pitchFamily="66" charset="0"/>
              </a:rPr>
              <a:t/>
            </a:r>
            <a:br>
              <a:rPr lang="el-GR" sz="3200" dirty="0" smtClean="0">
                <a:latin typeface="Comic Sans MS" pitchFamily="66" charset="0"/>
              </a:rPr>
            </a:br>
            <a:r>
              <a:rPr lang="el-GR" sz="3200" dirty="0" smtClean="0">
                <a:latin typeface="Comic Sans MS" pitchFamily="66" charset="0"/>
              </a:rPr>
              <a:t>Σύγκριση εξωτερικών χαρακτηριστικών σε προσωπογραφίες των ζωγράφων Picasso και Γιώργου Ιακωβίδη.</a:t>
            </a:r>
            <a:br>
              <a:rPr lang="el-GR" sz="3200" dirty="0" smtClean="0">
                <a:latin typeface="Comic Sans MS" pitchFamily="66" charset="0"/>
              </a:rPr>
            </a:br>
            <a:r>
              <a:rPr lang="el-GR" sz="3200" dirty="0" smtClean="0">
                <a:latin typeface="Comic Sans MS" pitchFamily="66" charset="0"/>
              </a:rPr>
              <a:t>Παιχνίδι μεταξύ των παιδιών κατά το οποίο περιγράφουν τα εξωτερικά χαρακτηριστικά του εαυτού τους και των συμμαθητών τους. </a:t>
            </a:r>
            <a:br>
              <a:rPr lang="el-GR" sz="3200" dirty="0" smtClean="0">
                <a:latin typeface="Comic Sans MS" pitchFamily="66" charset="0"/>
              </a:rPr>
            </a:br>
            <a:r>
              <a:rPr lang="el-GR" sz="3200" dirty="0" smtClean="0">
                <a:latin typeface="Comic Sans MS" pitchFamily="66" charset="0"/>
              </a:rPr>
              <a:t>Εκφράσεις των προσώπων, συναισθήματα που βγάζουν και εύρεση της αιτίας που μπορεί να τα προκαλούν.</a:t>
            </a:r>
            <a:br>
              <a:rPr lang="el-GR" sz="3200" dirty="0" smtClean="0">
                <a:latin typeface="Comic Sans MS" pitchFamily="66" charset="0"/>
              </a:rPr>
            </a:br>
            <a:r>
              <a:rPr lang="el-GR" sz="3200" dirty="0" smtClean="0">
                <a:latin typeface="Comic Sans MS" pitchFamily="66" charset="0"/>
              </a:rPr>
              <a:t>Ζωγραφίζουν μια προσωπογραφία εμπνευσμένη από πίνακα του Picasso.</a:t>
            </a:r>
            <a:br>
              <a:rPr lang="el-GR" sz="3200" dirty="0" smtClean="0">
                <a:latin typeface="Comic Sans MS" pitchFamily="66" charset="0"/>
              </a:rPr>
            </a:br>
            <a:r>
              <a:rPr lang="el-GR" sz="3200" dirty="0" smtClean="0">
                <a:latin typeface="Comic Sans MS" pitchFamily="66" charset="0"/>
              </a:rPr>
              <a:t>Αναφορά στο τί συναισθήματα προκαλούν στα ίδια τα παιδιά οι πίνακες των δύο ζωγράφων.</a:t>
            </a:r>
            <a:br>
              <a:rPr lang="el-GR" sz="3200" dirty="0" smtClean="0">
                <a:latin typeface="Comic Sans MS" pitchFamily="66" charset="0"/>
              </a:rPr>
            </a:br>
            <a:r>
              <a:rPr lang="el-GR" sz="3200" dirty="0" smtClean="0">
                <a:latin typeface="Comic Sans MS" pitchFamily="66" charset="0"/>
              </a:rPr>
              <a:t>Ζωγραφική του συναισθήματος που έχουν τα ίδια. </a:t>
            </a:r>
            <a:br>
              <a:rPr lang="el-GR" sz="3200" dirty="0" smtClean="0">
                <a:latin typeface="Comic Sans MS" pitchFamily="66" charset="0"/>
              </a:rPr>
            </a:br>
            <a:endParaRPr lang="en-US" sz="3200" dirty="0">
              <a:latin typeface="Comic Sans MS" pitchFamily="66"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HOME\Desktop\IMG_20240125_151051_edit_103972146135696.jpg"/>
          <p:cNvPicPr>
            <a:picLocks noChangeAspect="1" noChangeArrowheads="1"/>
          </p:cNvPicPr>
          <p:nvPr/>
        </p:nvPicPr>
        <p:blipFill>
          <a:blip r:embed="rId2" cstate="email"/>
          <a:srcRect/>
          <a:stretch>
            <a:fillRect/>
          </a:stretch>
        </p:blipFill>
        <p:spPr bwMode="auto">
          <a:xfrm>
            <a:off x="691105" y="651754"/>
            <a:ext cx="4065105" cy="5541905"/>
          </a:xfrm>
          <a:prstGeom prst="rect">
            <a:avLst/>
          </a:prstGeom>
          <a:noFill/>
        </p:spPr>
      </p:pic>
      <p:pic>
        <p:nvPicPr>
          <p:cNvPr id="2052" name="Picture 4" descr="C:\Users\HOME\Desktop\IMG_20240125_115929_edit_102534740534874.jpg"/>
          <p:cNvPicPr>
            <a:picLocks noChangeAspect="1" noChangeArrowheads="1"/>
          </p:cNvPicPr>
          <p:nvPr/>
        </p:nvPicPr>
        <p:blipFill>
          <a:blip r:embed="rId3" cstate="email"/>
          <a:srcRect/>
          <a:stretch>
            <a:fillRect/>
          </a:stretch>
        </p:blipFill>
        <p:spPr bwMode="auto">
          <a:xfrm>
            <a:off x="5214024" y="716975"/>
            <a:ext cx="6274341" cy="5464952"/>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3D538961-EFC8-FA2A-F667-B18F9D7E2E4C}"/>
              </a:ext>
            </a:extLst>
          </p:cNvPr>
          <p:cNvSpPr>
            <a:spLocks noGrp="1"/>
          </p:cNvSpPr>
          <p:nvPr>
            <p:ph type="title"/>
          </p:nvPr>
        </p:nvSpPr>
        <p:spPr>
          <a:xfrm>
            <a:off x="624468" y="367990"/>
            <a:ext cx="10936559" cy="2087941"/>
          </a:xfrm>
        </p:spPr>
        <p:txBody>
          <a:bodyPr>
            <a:noAutofit/>
          </a:bodyPr>
          <a:lstStyle/>
          <a:p>
            <a:r>
              <a:rPr lang="en-US" sz="3200" dirty="0" smtClean="0">
                <a:latin typeface="Comic Sans MS" panose="030F0702030302020204" pitchFamily="66" charset="0"/>
              </a:rPr>
              <a:t/>
            </a:r>
            <a:br>
              <a:rPr lang="en-US" sz="3200" dirty="0" smtClean="0">
                <a:latin typeface="Comic Sans MS" panose="030F0702030302020204" pitchFamily="66" charset="0"/>
              </a:rPr>
            </a:br>
            <a:r>
              <a:rPr lang="en-US" sz="3200" dirty="0" smtClean="0">
                <a:latin typeface="Comic Sans MS" panose="030F0702030302020204" pitchFamily="66" charset="0"/>
              </a:rPr>
              <a:t/>
            </a:r>
            <a:br>
              <a:rPr lang="en-US" sz="3200" dirty="0" smtClean="0">
                <a:latin typeface="Comic Sans MS" panose="030F0702030302020204" pitchFamily="66" charset="0"/>
              </a:rPr>
            </a:br>
            <a:r>
              <a:rPr lang="el-GR" sz="3200" dirty="0" smtClean="0">
                <a:latin typeface="Comic Sans MS" panose="030F0702030302020204" pitchFamily="66" charset="0"/>
              </a:rPr>
              <a:t>Ομάδα </a:t>
            </a:r>
            <a:r>
              <a:rPr lang="el-GR" sz="3200" dirty="0">
                <a:latin typeface="Comic Sans MS" panose="030F0702030302020204" pitchFamily="66" charset="0"/>
              </a:rPr>
              <a:t>παιδιών</a:t>
            </a:r>
            <a:r>
              <a:rPr lang="en-US" sz="3200" dirty="0">
                <a:latin typeface="Comic Sans MS" panose="030F0702030302020204" pitchFamily="66" charset="0"/>
              </a:rPr>
              <a:t>:</a:t>
            </a:r>
            <a:r>
              <a:rPr lang="el-GR" sz="3200" dirty="0">
                <a:latin typeface="Comic Sans MS" panose="030F0702030302020204" pitchFamily="66" charset="0"/>
              </a:rPr>
              <a:t>«Η Πόλη με τους παράξενους ανθρώπους»</a:t>
            </a:r>
            <a:br>
              <a:rPr lang="el-GR" sz="3200" dirty="0">
                <a:latin typeface="Comic Sans MS" panose="030F0702030302020204" pitchFamily="66" charset="0"/>
              </a:rPr>
            </a:br>
            <a:r>
              <a:rPr lang="el-GR" sz="3200" dirty="0">
                <a:latin typeface="Comic Sans MS" panose="030F0702030302020204" pitchFamily="66" charset="0"/>
              </a:rPr>
              <a:t/>
            </a:r>
            <a:br>
              <a:rPr lang="el-GR" sz="3200" dirty="0">
                <a:latin typeface="Comic Sans MS" panose="030F0702030302020204" pitchFamily="66" charset="0"/>
              </a:rPr>
            </a:br>
            <a:r>
              <a:rPr lang="el-GR" sz="3200" dirty="0">
                <a:latin typeface="Comic Sans MS" panose="030F0702030302020204" pitchFamily="66" charset="0"/>
              </a:rPr>
              <a:t>Τα παιδιά διάβασαν το παραμύθι, συζήτησαν για την αξία της ισότητας και το σεβασμό στο διαφορετικό  και αποφάσισαν να φτιάξουν μία </a:t>
            </a:r>
            <a:r>
              <a:rPr lang="el-GR" sz="3200" dirty="0" smtClean="0">
                <a:latin typeface="Comic Sans MS" panose="030F0702030302020204" pitchFamily="66" charset="0"/>
              </a:rPr>
              <a:t>αφίσα.</a:t>
            </a:r>
            <a:r>
              <a:rPr lang="el-GR" sz="3200" dirty="0">
                <a:latin typeface="Comic Sans MS" panose="030F0702030302020204" pitchFamily="66" charset="0"/>
              </a:rPr>
              <a:t/>
            </a:r>
            <a:br>
              <a:rPr lang="el-GR" sz="3200" dirty="0">
                <a:latin typeface="Comic Sans MS" panose="030F0702030302020204" pitchFamily="66" charset="0"/>
              </a:rPr>
            </a:br>
            <a:r>
              <a:rPr lang="el-GR" sz="3200" dirty="0">
                <a:latin typeface="Comic Sans MS" panose="030F0702030302020204" pitchFamily="66" charset="0"/>
              </a:rPr>
              <a:t/>
            </a:r>
            <a:br>
              <a:rPr lang="el-GR" sz="3200" dirty="0">
                <a:latin typeface="Comic Sans MS" panose="030F0702030302020204" pitchFamily="66" charset="0"/>
              </a:rPr>
            </a:br>
            <a:endParaRPr lang="el-GR" sz="3200" dirty="0">
              <a:latin typeface="Comic Sans MS" panose="030F0702030302020204" pitchFamily="66" charset="0"/>
            </a:endParaRPr>
          </a:p>
        </p:txBody>
      </p:sp>
      <p:pic>
        <p:nvPicPr>
          <p:cNvPr id="13" name="Picture 8" descr="C:\Users\HOME\AppData\Local\Temp\Rar$DRa11356.35882\1707481458316.jpg"/>
          <p:cNvPicPr>
            <a:picLocks noChangeAspect="1" noChangeArrowheads="1"/>
          </p:cNvPicPr>
          <p:nvPr/>
        </p:nvPicPr>
        <p:blipFill>
          <a:blip r:embed="rId2" cstate="email"/>
          <a:srcRect/>
          <a:stretch>
            <a:fillRect/>
          </a:stretch>
        </p:blipFill>
        <p:spPr bwMode="auto">
          <a:xfrm>
            <a:off x="2612376" y="2896372"/>
            <a:ext cx="7178395" cy="3055661"/>
          </a:xfrm>
          <a:prstGeom prst="rect">
            <a:avLst/>
          </a:prstGeom>
          <a:noFill/>
        </p:spPr>
      </p:pic>
    </p:spTree>
    <p:extLst>
      <p:ext uri="{BB962C8B-B14F-4D97-AF65-F5344CB8AC3E}">
        <p14:creationId xmlns:p14="http://schemas.microsoft.com/office/powerpoint/2010/main" xmlns="" val="34905427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HOME\AppData\Local\Temp\Rar$DRa11356.36909\1707481458195.jpg"/>
          <p:cNvPicPr>
            <a:picLocks noChangeAspect="1" noChangeArrowheads="1"/>
          </p:cNvPicPr>
          <p:nvPr/>
        </p:nvPicPr>
        <p:blipFill>
          <a:blip r:embed="rId2" cstate="email"/>
          <a:srcRect r="-600"/>
          <a:stretch>
            <a:fillRect/>
          </a:stretch>
        </p:blipFill>
        <p:spPr bwMode="auto">
          <a:xfrm>
            <a:off x="873485" y="735981"/>
            <a:ext cx="6519774" cy="3694955"/>
          </a:xfrm>
          <a:prstGeom prst="rect">
            <a:avLst/>
          </a:prstGeom>
          <a:ln>
            <a:noFill/>
          </a:ln>
          <a:effectLst>
            <a:outerShdw blurRad="292100" dist="139700" dir="2700000" algn="tl" rotWithShape="0">
              <a:srgbClr val="333333">
                <a:alpha val="65000"/>
              </a:srgbClr>
            </a:outerShdw>
          </a:effectLst>
        </p:spPr>
      </p:pic>
      <p:pic>
        <p:nvPicPr>
          <p:cNvPr id="5" name="Picture 11" descr="C:\Users\HOME\AppData\Local\Temp\Rar$DRa11356.4380\1707481458303.jpg"/>
          <p:cNvPicPr>
            <a:picLocks noChangeAspect="1" noChangeArrowheads="1"/>
          </p:cNvPicPr>
          <p:nvPr/>
        </p:nvPicPr>
        <p:blipFill>
          <a:blip r:embed="rId3" cstate="email"/>
          <a:srcRect/>
          <a:stretch>
            <a:fillRect/>
          </a:stretch>
        </p:blipFill>
        <p:spPr bwMode="auto">
          <a:xfrm>
            <a:off x="7687051" y="758283"/>
            <a:ext cx="2940060" cy="2408664"/>
          </a:xfrm>
          <a:prstGeom prst="rect">
            <a:avLst/>
          </a:prstGeom>
          <a:noFill/>
        </p:spPr>
      </p:pic>
      <p:pic>
        <p:nvPicPr>
          <p:cNvPr id="2051" name="Picture 3" descr="C:\Users\HOME\AppData\Local\Temp\Rar$DRa11356.20331\1707481458310.jpg"/>
          <p:cNvPicPr>
            <a:picLocks noChangeAspect="1" noChangeArrowheads="1"/>
          </p:cNvPicPr>
          <p:nvPr/>
        </p:nvPicPr>
        <p:blipFill>
          <a:blip r:embed="rId4" cstate="email"/>
          <a:srcRect/>
          <a:stretch>
            <a:fillRect/>
          </a:stretch>
        </p:blipFill>
        <p:spPr bwMode="auto">
          <a:xfrm>
            <a:off x="7652728" y="3573659"/>
            <a:ext cx="3073527" cy="2314185"/>
          </a:xfrm>
          <a:prstGeom prst="rect">
            <a:avLst/>
          </a:prstGeom>
          <a:noFill/>
        </p:spPr>
      </p:pic>
      <p:pic>
        <p:nvPicPr>
          <p:cNvPr id="13" name="Picture 6" descr="C:\Users\HOME\AppData\Local\Temp\Rar$DRa11356.45862\1707481458226.jpg"/>
          <p:cNvPicPr>
            <a:picLocks noChangeAspect="1" noChangeArrowheads="1"/>
          </p:cNvPicPr>
          <p:nvPr/>
        </p:nvPicPr>
        <p:blipFill>
          <a:blip r:embed="rId5" cstate="email"/>
          <a:srcRect/>
          <a:stretch>
            <a:fillRect/>
          </a:stretch>
        </p:blipFill>
        <p:spPr bwMode="auto">
          <a:xfrm>
            <a:off x="5541442" y="4549698"/>
            <a:ext cx="1896423" cy="1349298"/>
          </a:xfrm>
          <a:prstGeom prst="rect">
            <a:avLst/>
          </a:prstGeom>
          <a:noFill/>
        </p:spPr>
      </p:pic>
      <p:pic>
        <p:nvPicPr>
          <p:cNvPr id="14" name="Picture 5" descr="C:\Users\HOME\AppData\Local\Temp\Rar$DRa11356.41421\1707481458219.jpg"/>
          <p:cNvPicPr>
            <a:picLocks noChangeAspect="1" noChangeArrowheads="1"/>
          </p:cNvPicPr>
          <p:nvPr/>
        </p:nvPicPr>
        <p:blipFill>
          <a:blip r:embed="rId6" cstate="email"/>
          <a:srcRect/>
          <a:stretch>
            <a:fillRect/>
          </a:stretch>
        </p:blipFill>
        <p:spPr bwMode="auto">
          <a:xfrm>
            <a:off x="3692128" y="3268567"/>
            <a:ext cx="1751839" cy="1158467"/>
          </a:xfrm>
          <a:prstGeom prst="rect">
            <a:avLst/>
          </a:prstGeom>
          <a:noFill/>
        </p:spPr>
      </p:pic>
      <p:pic>
        <p:nvPicPr>
          <p:cNvPr id="15" name="Picture 3" descr="C:\Users\HOME\AppData\Local\Temp\Rar$DRa11356.39163\1707481458203.jpg"/>
          <p:cNvPicPr>
            <a:picLocks noChangeAspect="1" noChangeArrowheads="1"/>
          </p:cNvPicPr>
          <p:nvPr/>
        </p:nvPicPr>
        <p:blipFill>
          <a:blip r:embed="rId7" cstate="email"/>
          <a:srcRect/>
          <a:stretch>
            <a:fillRect/>
          </a:stretch>
        </p:blipFill>
        <p:spPr bwMode="auto">
          <a:xfrm>
            <a:off x="5552466" y="3313248"/>
            <a:ext cx="1538488" cy="1158391"/>
          </a:xfrm>
          <a:prstGeom prst="rect">
            <a:avLst/>
          </a:prstGeom>
          <a:noFill/>
        </p:spPr>
      </p:pic>
      <p:pic>
        <p:nvPicPr>
          <p:cNvPr id="16" name="Picture 4" descr="C:\Users\HOME\AppData\Local\Temp\Rar$DRa11356.39898\1707481458211.jpg"/>
          <p:cNvPicPr>
            <a:picLocks noChangeAspect="1" noChangeArrowheads="1"/>
          </p:cNvPicPr>
          <p:nvPr/>
        </p:nvPicPr>
        <p:blipFill>
          <a:blip r:embed="rId8" cstate="email"/>
          <a:srcRect/>
          <a:stretch>
            <a:fillRect/>
          </a:stretch>
        </p:blipFill>
        <p:spPr bwMode="auto">
          <a:xfrm>
            <a:off x="3936380" y="4558858"/>
            <a:ext cx="1729163" cy="1301958"/>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C:\Users\HOME\AppData\Local\Temp\Rar$DRa11356.30990\1707481458240.jpg"/>
          <p:cNvPicPr>
            <a:picLocks noChangeAspect="1" noChangeArrowheads="1"/>
          </p:cNvPicPr>
          <p:nvPr/>
        </p:nvPicPr>
        <p:blipFill>
          <a:blip r:embed="rId2" cstate="email"/>
          <a:srcRect/>
          <a:stretch>
            <a:fillRect/>
          </a:stretch>
        </p:blipFill>
        <p:spPr bwMode="auto">
          <a:xfrm>
            <a:off x="1497254" y="0"/>
            <a:ext cx="9259237" cy="6858000"/>
          </a:xfrm>
          <a:prstGeom prst="rect">
            <a:avLst/>
          </a:prstGeom>
          <a:ln>
            <a:noFill/>
          </a:ln>
          <a:effectLst>
            <a:softEdge rad="112500"/>
          </a:effectLst>
        </p:spPr>
      </p:pic>
      <p:pic>
        <p:nvPicPr>
          <p:cNvPr id="5" name="Picture 9" descr="C:\Users\HOME\AppData\Local\Temp\Rar$DRa11356.1031\1707481458290.jpg"/>
          <p:cNvPicPr>
            <a:picLocks noChangeAspect="1" noChangeArrowheads="1"/>
          </p:cNvPicPr>
          <p:nvPr/>
        </p:nvPicPr>
        <p:blipFill>
          <a:blip r:embed="rId3" cstate="email"/>
          <a:srcRect/>
          <a:stretch>
            <a:fillRect/>
          </a:stretch>
        </p:blipFill>
        <p:spPr bwMode="auto">
          <a:xfrm>
            <a:off x="6420867" y="5067428"/>
            <a:ext cx="1953699" cy="1478338"/>
          </a:xfrm>
          <a:prstGeom prst="rect">
            <a:avLst/>
          </a:prstGeom>
          <a:noFill/>
        </p:spPr>
      </p:pic>
      <p:pic>
        <p:nvPicPr>
          <p:cNvPr id="6" name="Picture 7" descr="C:\Users\HOME\AppData\Local\Temp\Rar$DRa11356.48008\1707481458233.jpg"/>
          <p:cNvPicPr>
            <a:picLocks noChangeAspect="1" noChangeArrowheads="1"/>
          </p:cNvPicPr>
          <p:nvPr/>
        </p:nvPicPr>
        <p:blipFill>
          <a:blip r:embed="rId4" cstate="email"/>
          <a:srcRect/>
          <a:stretch>
            <a:fillRect/>
          </a:stretch>
        </p:blipFill>
        <p:spPr bwMode="auto">
          <a:xfrm>
            <a:off x="8441472" y="5168503"/>
            <a:ext cx="2041399" cy="1537053"/>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5">
            <a:extLst>
              <a:ext uri="{FF2B5EF4-FFF2-40B4-BE49-F238E27FC236}">
                <a16:creationId xmlns:a16="http://schemas.microsoft.com/office/drawing/2014/main" xmlns="" id="{4BDCB6F9-D346-6EC6-0C63-329FF1469519}"/>
              </a:ext>
            </a:extLst>
          </p:cNvPr>
          <p:cNvSpPr>
            <a:spLocks noGrp="1"/>
          </p:cNvSpPr>
          <p:nvPr>
            <p:ph type="title"/>
          </p:nvPr>
        </p:nvSpPr>
        <p:spPr>
          <a:xfrm>
            <a:off x="392151" y="197857"/>
            <a:ext cx="11327781" cy="3862926"/>
          </a:xfrm>
        </p:spPr>
        <p:txBody>
          <a:bodyPr>
            <a:normAutofit/>
          </a:bodyPr>
          <a:lstStyle/>
          <a:p>
            <a:r>
              <a:rPr lang="el-GR" sz="3200" dirty="0">
                <a:latin typeface="Comic Sans MS" panose="030F0702030302020204" pitchFamily="66" charset="0"/>
              </a:rPr>
              <a:t>6</a:t>
            </a:r>
            <a:r>
              <a:rPr lang="el-GR" sz="3200" baseline="30000" dirty="0">
                <a:latin typeface="Comic Sans MS" panose="030F0702030302020204" pitchFamily="66" charset="0"/>
              </a:rPr>
              <a:t>ο</a:t>
            </a:r>
            <a:r>
              <a:rPr lang="el-GR" sz="3200" dirty="0">
                <a:latin typeface="Comic Sans MS" panose="030F0702030302020204" pitchFamily="66" charset="0"/>
              </a:rPr>
              <a:t> εργαστήριο</a:t>
            </a:r>
            <a:br>
              <a:rPr lang="el-GR" sz="3200" dirty="0">
                <a:latin typeface="Comic Sans MS" panose="030F0702030302020204" pitchFamily="66" charset="0"/>
              </a:rPr>
            </a:br>
            <a:r>
              <a:rPr lang="el-GR" sz="3200" dirty="0">
                <a:latin typeface="Comic Sans MS" panose="030F0702030302020204" pitchFamily="66" charset="0"/>
              </a:rPr>
              <a:t>«Η ΑΞΙΑ της διαφορετικότητας»</a:t>
            </a:r>
            <a:br>
              <a:rPr lang="el-GR" sz="3200" dirty="0">
                <a:latin typeface="Comic Sans MS" panose="030F0702030302020204" pitchFamily="66" charset="0"/>
              </a:rPr>
            </a:br>
            <a:r>
              <a:rPr lang="en-GB" sz="3200" dirty="0">
                <a:latin typeface="Comic Sans MS" panose="030F0702030302020204" pitchFamily="66" charset="0"/>
              </a:rPr>
              <a:t/>
            </a:r>
            <a:br>
              <a:rPr lang="en-GB" sz="3200" dirty="0">
                <a:latin typeface="Comic Sans MS" panose="030F0702030302020204" pitchFamily="66" charset="0"/>
              </a:rPr>
            </a:br>
            <a:r>
              <a:rPr lang="el-GR" sz="3200" dirty="0">
                <a:latin typeface="Comic Sans MS" panose="030F0702030302020204" pitchFamily="66" charset="0"/>
              </a:rPr>
              <a:t>Στόχος του εργαστηρίου είναι να συνειδητοποιήσουν τα παιδιά, μέσα από την αφήγηση του </a:t>
            </a:r>
            <a:r>
              <a:rPr lang="el-GR" sz="3600" dirty="0">
                <a:latin typeface="Comic Sans MS" panose="030F0702030302020204" pitchFamily="66" charset="0"/>
              </a:rPr>
              <a:t>παραμυθιού</a:t>
            </a:r>
            <a:r>
              <a:rPr lang="en-GB" sz="3200" dirty="0">
                <a:latin typeface="Comic Sans MS" panose="030F0702030302020204" pitchFamily="66" charset="0"/>
              </a:rPr>
              <a:t> </a:t>
            </a:r>
            <a:r>
              <a:rPr lang="el-GR" sz="3200" dirty="0">
                <a:latin typeface="Comic Sans MS" panose="030F0702030302020204" pitchFamily="66" charset="0"/>
              </a:rPr>
              <a:t>«Το κάτι άλλο»,</a:t>
            </a:r>
            <a:r>
              <a:rPr lang="en-GB" sz="3200" dirty="0">
                <a:latin typeface="Comic Sans MS" panose="030F0702030302020204" pitchFamily="66" charset="0"/>
              </a:rPr>
              <a:t> </a:t>
            </a:r>
            <a:r>
              <a:rPr lang="el-GR" sz="3200" dirty="0">
                <a:latin typeface="Comic Sans MS" panose="030F0702030302020204" pitchFamily="66" charset="0"/>
              </a:rPr>
              <a:t>ότι είναι σημαντικό να διαφέρουμε μεταξύ και ότι όλοι μπορούμε να μάθουμε και να κερδίσουμε από τους άλλους.</a:t>
            </a:r>
            <a:br>
              <a:rPr lang="el-GR" sz="3200" dirty="0">
                <a:latin typeface="Comic Sans MS" panose="030F0702030302020204" pitchFamily="66" charset="0"/>
              </a:rPr>
            </a:br>
            <a:endParaRPr lang="el-GR" sz="3200" dirty="0">
              <a:latin typeface="Comic Sans MS" panose="030F0702030302020204" pitchFamily="66" charset="0"/>
            </a:endParaRPr>
          </a:p>
        </p:txBody>
      </p:sp>
      <p:pic>
        <p:nvPicPr>
          <p:cNvPr id="2" name="Picture 2">
            <a:extLst>
              <a:ext uri="{FF2B5EF4-FFF2-40B4-BE49-F238E27FC236}">
                <a16:creationId xmlns:a16="http://schemas.microsoft.com/office/drawing/2014/main" xmlns="" id="{853F7A06-7B3D-EDE3-3415-AA6457331A29}"/>
              </a:ext>
            </a:extLst>
          </p:cNvPr>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439463" y="3973527"/>
            <a:ext cx="2559070" cy="1838243"/>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Picture 2">
            <a:extLst>
              <a:ext uri="{FF2B5EF4-FFF2-40B4-BE49-F238E27FC236}">
                <a16:creationId xmlns:a16="http://schemas.microsoft.com/office/drawing/2014/main" xmlns="" id="{CB39FC1C-2A94-A3B4-F567-897B2F49B57D}"/>
              </a:ext>
            </a:extLst>
          </p:cNvPr>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3210655" y="3996159"/>
            <a:ext cx="2536724" cy="1651820"/>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2">
            <a:extLst>
              <a:ext uri="{FF2B5EF4-FFF2-40B4-BE49-F238E27FC236}">
                <a16:creationId xmlns:a16="http://schemas.microsoft.com/office/drawing/2014/main" xmlns="" id="{8123F8B0-7119-11FE-24BF-1A81880F7939}"/>
              </a:ext>
            </a:extLst>
          </p:cNvPr>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5979283" y="3893574"/>
            <a:ext cx="2374651" cy="1918196"/>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2">
            <a:extLst>
              <a:ext uri="{FF2B5EF4-FFF2-40B4-BE49-F238E27FC236}">
                <a16:creationId xmlns:a16="http://schemas.microsoft.com/office/drawing/2014/main" xmlns="" id="{26721E86-62CA-C24C-84B6-B2C3E26E040C}"/>
              </a:ext>
            </a:extLst>
          </p:cNvPr>
          <p:cNvPicPr>
            <a:picLocks noChangeAspect="1" noChangeArrowheads="1"/>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a:off x="8623179" y="3764002"/>
            <a:ext cx="3023137" cy="213535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75465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EC427014-B68C-1352-C704-22EBC34A0D49}"/>
              </a:ext>
            </a:extLst>
          </p:cNvPr>
          <p:cNvSpPr>
            <a:spLocks noGrp="1"/>
          </p:cNvSpPr>
          <p:nvPr>
            <p:ph type="title"/>
          </p:nvPr>
        </p:nvSpPr>
        <p:spPr>
          <a:xfrm>
            <a:off x="568712" y="206689"/>
            <a:ext cx="11396547" cy="5601722"/>
          </a:xfrm>
        </p:spPr>
        <p:txBody>
          <a:bodyPr>
            <a:normAutofit/>
          </a:bodyPr>
          <a:lstStyle/>
          <a:p>
            <a:r>
              <a:rPr lang="el-GR" sz="3200" dirty="0">
                <a:latin typeface="Comic Sans MS" panose="030F0702030302020204" pitchFamily="66" charset="0"/>
              </a:rPr>
              <a:t>Ομάδα παιδιών</a:t>
            </a:r>
            <a:r>
              <a:rPr lang="en-US" sz="3200" dirty="0">
                <a:latin typeface="Comic Sans MS" panose="030F0702030302020204" pitchFamily="66" charset="0"/>
              </a:rPr>
              <a:t>: </a:t>
            </a:r>
            <a:r>
              <a:rPr lang="el-GR" sz="3200" dirty="0">
                <a:latin typeface="Comic Sans MS" panose="030F0702030302020204" pitchFamily="66" charset="0"/>
              </a:rPr>
              <a:t>«Το κάτι άλλο»</a:t>
            </a:r>
            <a:br>
              <a:rPr lang="el-GR" sz="3200" dirty="0">
                <a:latin typeface="Comic Sans MS" panose="030F0702030302020204" pitchFamily="66" charset="0"/>
              </a:rPr>
            </a:br>
            <a:r>
              <a:rPr lang="el-GR" sz="3200" dirty="0">
                <a:latin typeface="Comic Sans MS" panose="030F0702030302020204" pitchFamily="66" charset="0"/>
              </a:rPr>
              <a:t/>
            </a:r>
            <a:br>
              <a:rPr lang="el-GR" sz="3200" dirty="0">
                <a:latin typeface="Comic Sans MS" panose="030F0702030302020204" pitchFamily="66" charset="0"/>
              </a:rPr>
            </a:br>
            <a:r>
              <a:rPr lang="el-GR" sz="3200" dirty="0">
                <a:latin typeface="Comic Sans MS" panose="030F0702030302020204" pitchFamily="66" charset="0"/>
              </a:rPr>
              <a:t>Αφηγούμαστε το παραμύθι, συζητάμε με τα παιδιά την έννοια του διαφορετικού, τι σημαίνει να είσαι κάτι άλλο, τι σημαίνει να διαφέρεις, είναι άσχημο, τι συναισθήματα μας προκαλεί και τελικά είναι το κάτι άλλο είναι τόσο δύσκολο να γίνει αποδεκτό;</a:t>
            </a:r>
            <a:br>
              <a:rPr lang="el-GR" sz="3200" dirty="0">
                <a:latin typeface="Comic Sans MS" panose="030F0702030302020204" pitchFamily="66" charset="0"/>
              </a:rPr>
            </a:br>
            <a:r>
              <a:rPr lang="el-GR" sz="3200" dirty="0">
                <a:latin typeface="Comic Sans MS" panose="030F0702030302020204" pitchFamily="66" charset="0"/>
              </a:rPr>
              <a:t/>
            </a:r>
            <a:br>
              <a:rPr lang="el-GR" sz="3200" dirty="0">
                <a:latin typeface="Comic Sans MS" panose="030F0702030302020204" pitchFamily="66" charset="0"/>
              </a:rPr>
            </a:br>
            <a:r>
              <a:rPr lang="el-GR" sz="3200" dirty="0">
                <a:latin typeface="Comic Sans MS" panose="030F0702030302020204" pitchFamily="66" charset="0"/>
              </a:rPr>
              <a:t/>
            </a:r>
            <a:br>
              <a:rPr lang="el-GR" sz="3200" dirty="0">
                <a:latin typeface="Comic Sans MS" panose="030F0702030302020204" pitchFamily="66" charset="0"/>
              </a:rPr>
            </a:br>
            <a:r>
              <a:rPr lang="el-GR" sz="3200" dirty="0">
                <a:latin typeface="Comic Sans MS" panose="030F0702030302020204" pitchFamily="66" charset="0"/>
              </a:rPr>
              <a:t/>
            </a:r>
            <a:br>
              <a:rPr lang="el-GR" sz="3200" dirty="0">
                <a:latin typeface="Comic Sans MS" panose="030F0702030302020204" pitchFamily="66" charset="0"/>
              </a:rPr>
            </a:br>
            <a:r>
              <a:rPr lang="el-GR" sz="3200" dirty="0">
                <a:latin typeface="Comic Sans MS" panose="030F0702030302020204" pitchFamily="66" charset="0"/>
              </a:rPr>
              <a:t/>
            </a:r>
            <a:br>
              <a:rPr lang="el-GR" sz="3200" dirty="0">
                <a:latin typeface="Comic Sans MS" panose="030F0702030302020204" pitchFamily="66" charset="0"/>
              </a:rPr>
            </a:br>
            <a:endParaRPr lang="el-GR" sz="3200" dirty="0">
              <a:latin typeface="Comic Sans MS" panose="030F0702030302020204" pitchFamily="66" charset="0"/>
            </a:endParaRPr>
          </a:p>
        </p:txBody>
      </p:sp>
      <p:pic>
        <p:nvPicPr>
          <p:cNvPr id="2050" name="Picture 2" descr="C:\Users\HOME\AppData\Local\Temp\Rar$DRa12568.16943\1706796711965.jpg"/>
          <p:cNvPicPr>
            <a:picLocks noChangeAspect="1" noChangeArrowheads="1"/>
          </p:cNvPicPr>
          <p:nvPr/>
        </p:nvPicPr>
        <p:blipFill>
          <a:blip r:embed="rId2" cstate="email"/>
          <a:srcRect/>
          <a:stretch>
            <a:fillRect/>
          </a:stretch>
        </p:blipFill>
        <p:spPr bwMode="auto">
          <a:xfrm>
            <a:off x="2750983" y="3245003"/>
            <a:ext cx="7117846" cy="3078967"/>
          </a:xfrm>
          <a:prstGeom prst="rect">
            <a:avLst/>
          </a:prstGeom>
          <a:noFill/>
        </p:spPr>
      </p:pic>
    </p:spTree>
    <p:extLst>
      <p:ext uri="{BB962C8B-B14F-4D97-AF65-F5344CB8AC3E}">
        <p14:creationId xmlns:p14="http://schemas.microsoft.com/office/powerpoint/2010/main" xmlns="" val="24425584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24107" y="365125"/>
            <a:ext cx="11351941" cy="1325563"/>
          </a:xfrm>
        </p:spPr>
        <p:txBody>
          <a:bodyPr>
            <a:normAutofit/>
          </a:bodyPr>
          <a:lstStyle/>
          <a:p>
            <a:pPr algn="ctr"/>
            <a:r>
              <a:rPr lang="el-GR" sz="3200" dirty="0" smtClean="0">
                <a:latin typeface="Comic Sans MS" pitchFamily="66" charset="0"/>
              </a:rPr>
              <a:t>Ζωγραφίζουμε </a:t>
            </a:r>
            <a:r>
              <a:rPr lang="el-GR" sz="3200" dirty="0" err="1" smtClean="0">
                <a:latin typeface="Comic Sans MS" pitchFamily="66" charset="0"/>
              </a:rPr>
              <a:t>ό,τι</a:t>
            </a:r>
            <a:r>
              <a:rPr lang="el-GR" sz="3200" dirty="0" smtClean="0">
                <a:latin typeface="Comic Sans MS" pitchFamily="66" charset="0"/>
              </a:rPr>
              <a:t> μας έκανε εντύπωση από το παραμύθι</a:t>
            </a:r>
            <a:endParaRPr lang="en-US" sz="3200" dirty="0">
              <a:latin typeface="Comic Sans MS" pitchFamily="66" charset="0"/>
            </a:endParaRPr>
          </a:p>
        </p:txBody>
      </p:sp>
      <p:pic>
        <p:nvPicPr>
          <p:cNvPr id="3074" name="Picture 2" descr="C:\Users\HOME\AppData\Local\Temp\Rar$DRa10192.26464\1706730899874.jpg"/>
          <p:cNvPicPr>
            <a:picLocks noChangeAspect="1" noChangeArrowheads="1"/>
          </p:cNvPicPr>
          <p:nvPr/>
        </p:nvPicPr>
        <p:blipFill>
          <a:blip r:embed="rId2" cstate="email"/>
          <a:srcRect/>
          <a:stretch>
            <a:fillRect/>
          </a:stretch>
        </p:blipFill>
        <p:spPr bwMode="auto">
          <a:xfrm>
            <a:off x="871209" y="1649552"/>
            <a:ext cx="1869347" cy="2404051"/>
          </a:xfrm>
          <a:prstGeom prst="rect">
            <a:avLst/>
          </a:prstGeom>
          <a:noFill/>
        </p:spPr>
      </p:pic>
      <p:pic>
        <p:nvPicPr>
          <p:cNvPr id="3075" name="Picture 3" descr="C:\Users\HOME\AppData\Local\Temp\Rar$DRa10192.27406\1706730899882.jpg"/>
          <p:cNvPicPr>
            <a:picLocks noChangeAspect="1" noChangeArrowheads="1"/>
          </p:cNvPicPr>
          <p:nvPr/>
        </p:nvPicPr>
        <p:blipFill>
          <a:blip r:embed="rId3" cstate="email"/>
          <a:srcRect/>
          <a:stretch>
            <a:fillRect/>
          </a:stretch>
        </p:blipFill>
        <p:spPr bwMode="auto">
          <a:xfrm rot="16524507">
            <a:off x="751624" y="3754487"/>
            <a:ext cx="1879075" cy="2645924"/>
          </a:xfrm>
          <a:prstGeom prst="rect">
            <a:avLst/>
          </a:prstGeom>
          <a:noFill/>
        </p:spPr>
      </p:pic>
      <p:pic>
        <p:nvPicPr>
          <p:cNvPr id="3080" name="Picture 8" descr="C:\Users\HOME\AppData\Local\Temp\Rar$DRa10192.33103\1706730899921.jpg"/>
          <p:cNvPicPr>
            <a:picLocks noChangeAspect="1" noChangeArrowheads="1"/>
          </p:cNvPicPr>
          <p:nvPr/>
        </p:nvPicPr>
        <p:blipFill>
          <a:blip r:embed="rId4" cstate="email"/>
          <a:srcRect/>
          <a:stretch>
            <a:fillRect/>
          </a:stretch>
        </p:blipFill>
        <p:spPr bwMode="auto">
          <a:xfrm rot="16200000">
            <a:off x="3627611" y="3619852"/>
            <a:ext cx="1994170" cy="2959421"/>
          </a:xfrm>
          <a:prstGeom prst="rect">
            <a:avLst/>
          </a:prstGeom>
          <a:noFill/>
        </p:spPr>
      </p:pic>
      <p:pic>
        <p:nvPicPr>
          <p:cNvPr id="3082" name="Picture 10" descr="C:\Users\HOME\AppData\Local\Temp\Rar$DRa10192.5289\1706730899992.jpg"/>
          <p:cNvPicPr>
            <a:picLocks noChangeAspect="1" noChangeArrowheads="1"/>
          </p:cNvPicPr>
          <p:nvPr/>
        </p:nvPicPr>
        <p:blipFill>
          <a:blip r:embed="rId5" cstate="email"/>
          <a:srcRect/>
          <a:stretch>
            <a:fillRect/>
          </a:stretch>
        </p:blipFill>
        <p:spPr bwMode="auto">
          <a:xfrm>
            <a:off x="8957490" y="1755648"/>
            <a:ext cx="2761008" cy="2078877"/>
          </a:xfrm>
          <a:prstGeom prst="rect">
            <a:avLst/>
          </a:prstGeom>
          <a:noFill/>
        </p:spPr>
      </p:pic>
      <p:pic>
        <p:nvPicPr>
          <p:cNvPr id="3083" name="Picture 11" descr="C:\Users\HOME\AppData\Local\Temp\Rar$DRa10192.6255\1706730900000.jpg"/>
          <p:cNvPicPr>
            <a:picLocks noChangeAspect="1" noChangeArrowheads="1"/>
          </p:cNvPicPr>
          <p:nvPr/>
        </p:nvPicPr>
        <p:blipFill>
          <a:blip r:embed="rId6" cstate="email"/>
          <a:srcRect/>
          <a:stretch>
            <a:fillRect/>
          </a:stretch>
        </p:blipFill>
        <p:spPr bwMode="auto">
          <a:xfrm>
            <a:off x="9079277" y="4114800"/>
            <a:ext cx="2702641" cy="2034930"/>
          </a:xfrm>
          <a:prstGeom prst="rect">
            <a:avLst/>
          </a:prstGeom>
          <a:noFill/>
        </p:spPr>
      </p:pic>
      <p:pic>
        <p:nvPicPr>
          <p:cNvPr id="3084" name="Picture 12" descr="C:\Users\HOME\AppData\Local\Temp\Rar$DRa10192.14093\1706730900010.jpg"/>
          <p:cNvPicPr>
            <a:picLocks noChangeAspect="1" noChangeArrowheads="1"/>
          </p:cNvPicPr>
          <p:nvPr/>
        </p:nvPicPr>
        <p:blipFill>
          <a:blip r:embed="rId7" cstate="email"/>
          <a:srcRect/>
          <a:stretch>
            <a:fillRect/>
          </a:stretch>
        </p:blipFill>
        <p:spPr bwMode="auto">
          <a:xfrm>
            <a:off x="5927519" y="1746049"/>
            <a:ext cx="2868012" cy="2159444"/>
          </a:xfrm>
          <a:prstGeom prst="rect">
            <a:avLst/>
          </a:prstGeom>
          <a:noFill/>
        </p:spPr>
      </p:pic>
      <p:pic>
        <p:nvPicPr>
          <p:cNvPr id="3085" name="Picture 13" descr="C:\Users\HOME\AppData\Local\Temp\Rar$DRa10192.16218\1706730900018.jpg"/>
          <p:cNvPicPr>
            <a:picLocks noChangeAspect="1" noChangeArrowheads="1"/>
          </p:cNvPicPr>
          <p:nvPr/>
        </p:nvPicPr>
        <p:blipFill>
          <a:blip r:embed="rId8" cstate="email"/>
          <a:srcRect/>
          <a:stretch>
            <a:fillRect/>
          </a:stretch>
        </p:blipFill>
        <p:spPr bwMode="auto">
          <a:xfrm>
            <a:off x="2941259" y="1706879"/>
            <a:ext cx="2803542" cy="2110902"/>
          </a:xfrm>
          <a:prstGeom prst="rect">
            <a:avLst/>
          </a:prstGeom>
          <a:noFill/>
        </p:spPr>
      </p:pic>
      <p:pic>
        <p:nvPicPr>
          <p:cNvPr id="16" name="Picture 3" descr="C:\Users\HOME\AppData\Local\Temp\Rar$DRa10192.18857\1706730900041.jpg"/>
          <p:cNvPicPr>
            <a:picLocks noChangeAspect="1" noChangeArrowheads="1"/>
          </p:cNvPicPr>
          <p:nvPr/>
        </p:nvPicPr>
        <p:blipFill>
          <a:blip r:embed="rId9" cstate="email"/>
          <a:srcRect/>
          <a:stretch>
            <a:fillRect/>
          </a:stretch>
        </p:blipFill>
        <p:spPr bwMode="auto">
          <a:xfrm>
            <a:off x="6284620" y="4129328"/>
            <a:ext cx="2674346" cy="2013625"/>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Users\HOME\AppData\Local\Temp\Rar$DRa10192.092\1706730899978.jpg"/>
          <p:cNvPicPr>
            <a:picLocks noChangeAspect="1" noChangeArrowheads="1"/>
          </p:cNvPicPr>
          <p:nvPr/>
        </p:nvPicPr>
        <p:blipFill>
          <a:blip r:embed="rId2" cstate="email"/>
          <a:srcRect/>
          <a:stretch>
            <a:fillRect/>
          </a:stretch>
        </p:blipFill>
        <p:spPr bwMode="auto">
          <a:xfrm>
            <a:off x="2519464" y="350195"/>
            <a:ext cx="7393021" cy="6245158"/>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Users\HOME\Desktop\1707423645383.jpg"/>
          <p:cNvPicPr>
            <a:picLocks noChangeAspect="1" noChangeArrowheads="1"/>
          </p:cNvPicPr>
          <p:nvPr/>
        </p:nvPicPr>
        <p:blipFill>
          <a:blip r:embed="rId2" cstate="email"/>
          <a:srcRect/>
          <a:stretch>
            <a:fillRect/>
          </a:stretch>
        </p:blipFill>
        <p:spPr bwMode="auto">
          <a:xfrm rot="16200000">
            <a:off x="3126236" y="-1537307"/>
            <a:ext cx="5997025" cy="10164452"/>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HOME\Desktop\1705944032184.jpg"/>
          <p:cNvPicPr>
            <a:picLocks noChangeAspect="1" noChangeArrowheads="1"/>
          </p:cNvPicPr>
          <p:nvPr/>
        </p:nvPicPr>
        <p:blipFill>
          <a:blip r:embed="rId2" cstate="email"/>
          <a:srcRect r="-107"/>
          <a:stretch>
            <a:fillRect/>
          </a:stretch>
        </p:blipFill>
        <p:spPr bwMode="auto">
          <a:xfrm>
            <a:off x="1930234" y="1137425"/>
            <a:ext cx="8685726" cy="4873343"/>
          </a:xfrm>
          <a:prstGeom prst="rect">
            <a:avLst/>
          </a:prstGeom>
          <a:no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01F40242-0BEE-3D2A-7EF1-40B18F026796}"/>
              </a:ext>
            </a:extLst>
          </p:cNvPr>
          <p:cNvSpPr>
            <a:spLocks noGrp="1"/>
          </p:cNvSpPr>
          <p:nvPr>
            <p:ph type="title"/>
          </p:nvPr>
        </p:nvSpPr>
        <p:spPr>
          <a:xfrm>
            <a:off x="882051" y="589412"/>
            <a:ext cx="10427898" cy="997849"/>
          </a:xfrm>
        </p:spPr>
        <p:txBody>
          <a:bodyPr>
            <a:normAutofit/>
          </a:bodyPr>
          <a:lstStyle/>
          <a:p>
            <a:r>
              <a:rPr lang="el-GR" sz="3200" dirty="0">
                <a:latin typeface="Comic Sans MS" panose="030F0702030302020204" pitchFamily="66" charset="0"/>
              </a:rPr>
              <a:t>Τα παιδιά της ομάδας </a:t>
            </a:r>
            <a:r>
              <a:rPr lang="el-GR" sz="3200" dirty="0" smtClean="0">
                <a:latin typeface="Comic Sans MS" panose="030F0702030302020204" pitchFamily="66" charset="0"/>
              </a:rPr>
              <a:t>από κάθε τμήμα φτιάχνουν </a:t>
            </a:r>
            <a:r>
              <a:rPr lang="el-GR" sz="3200" dirty="0">
                <a:latin typeface="Comic Sans MS" panose="030F0702030302020204" pitchFamily="66" charset="0"/>
              </a:rPr>
              <a:t>το αλφαβητάρι των </a:t>
            </a:r>
            <a:r>
              <a:rPr lang="el-GR" sz="3200" dirty="0" smtClean="0">
                <a:latin typeface="Comic Sans MS" panose="030F0702030302020204" pitchFamily="66" charset="0"/>
              </a:rPr>
              <a:t>συναισθημάτων</a:t>
            </a:r>
            <a:endParaRPr lang="el-GR" sz="3200" dirty="0">
              <a:latin typeface="Comic Sans MS" panose="030F0702030302020204" pitchFamily="66" charset="0"/>
            </a:endParaRPr>
          </a:p>
        </p:txBody>
      </p:sp>
      <p:pic>
        <p:nvPicPr>
          <p:cNvPr id="1026" name="Picture 2" descr="C:\Users\HOME\Desktop\1707335531274.jpg"/>
          <p:cNvPicPr>
            <a:picLocks noChangeAspect="1" noChangeArrowheads="1"/>
          </p:cNvPicPr>
          <p:nvPr/>
        </p:nvPicPr>
        <p:blipFill>
          <a:blip r:embed="rId2" cstate="email"/>
          <a:srcRect/>
          <a:stretch>
            <a:fillRect/>
          </a:stretch>
        </p:blipFill>
        <p:spPr bwMode="auto">
          <a:xfrm>
            <a:off x="1103971" y="4733515"/>
            <a:ext cx="2798955" cy="1766921"/>
          </a:xfrm>
          <a:prstGeom prst="rect">
            <a:avLst/>
          </a:prstGeom>
          <a:noFill/>
        </p:spPr>
      </p:pic>
      <p:pic>
        <p:nvPicPr>
          <p:cNvPr id="1027" name="Picture 3" descr="C:\Users\HOME\Desktop\1707335531242.jpg"/>
          <p:cNvPicPr>
            <a:picLocks noChangeAspect="1" noChangeArrowheads="1"/>
          </p:cNvPicPr>
          <p:nvPr/>
        </p:nvPicPr>
        <p:blipFill>
          <a:blip r:embed="rId3" cstate="email"/>
          <a:srcRect/>
          <a:stretch>
            <a:fillRect/>
          </a:stretch>
        </p:blipFill>
        <p:spPr bwMode="auto">
          <a:xfrm>
            <a:off x="4596383" y="1975231"/>
            <a:ext cx="2831275" cy="2131784"/>
          </a:xfrm>
          <a:prstGeom prst="rect">
            <a:avLst/>
          </a:prstGeom>
          <a:noFill/>
        </p:spPr>
      </p:pic>
      <p:pic>
        <p:nvPicPr>
          <p:cNvPr id="1028" name="Picture 4" descr="C:\Users\HOME\Desktop\1707335531284.jpg"/>
          <p:cNvPicPr>
            <a:picLocks noChangeAspect="1" noChangeArrowheads="1"/>
          </p:cNvPicPr>
          <p:nvPr/>
        </p:nvPicPr>
        <p:blipFill>
          <a:blip r:embed="rId4" cstate="email"/>
          <a:srcRect/>
          <a:stretch>
            <a:fillRect/>
          </a:stretch>
        </p:blipFill>
        <p:spPr bwMode="auto">
          <a:xfrm>
            <a:off x="7973568" y="1944364"/>
            <a:ext cx="2893124" cy="2178352"/>
          </a:xfrm>
          <a:prstGeom prst="rect">
            <a:avLst/>
          </a:prstGeom>
          <a:noFill/>
        </p:spPr>
      </p:pic>
      <p:pic>
        <p:nvPicPr>
          <p:cNvPr id="1029" name="Picture 5" descr="C:\Users\HOME\Desktop\1707335531294.jpg"/>
          <p:cNvPicPr>
            <a:picLocks noChangeAspect="1" noChangeArrowheads="1"/>
          </p:cNvPicPr>
          <p:nvPr/>
        </p:nvPicPr>
        <p:blipFill>
          <a:blip r:embed="rId5" cstate="email"/>
          <a:srcRect/>
          <a:stretch>
            <a:fillRect/>
          </a:stretch>
        </p:blipFill>
        <p:spPr bwMode="auto">
          <a:xfrm>
            <a:off x="4555764" y="4294882"/>
            <a:ext cx="2942316" cy="2215391"/>
          </a:xfrm>
          <a:prstGeom prst="rect">
            <a:avLst/>
          </a:prstGeom>
          <a:noFill/>
        </p:spPr>
      </p:pic>
      <p:pic>
        <p:nvPicPr>
          <p:cNvPr id="1030" name="Picture 6" descr="C:\Users\HOME\Desktop\1707335531249.jpg"/>
          <p:cNvPicPr>
            <a:picLocks noChangeAspect="1" noChangeArrowheads="1"/>
          </p:cNvPicPr>
          <p:nvPr/>
        </p:nvPicPr>
        <p:blipFill>
          <a:blip r:embed="rId6" cstate="email"/>
          <a:srcRect/>
          <a:stretch>
            <a:fillRect/>
          </a:stretch>
        </p:blipFill>
        <p:spPr bwMode="auto">
          <a:xfrm>
            <a:off x="7919294" y="4291584"/>
            <a:ext cx="2946698" cy="2218690"/>
          </a:xfrm>
          <a:prstGeom prst="rect">
            <a:avLst/>
          </a:prstGeom>
          <a:noFill/>
        </p:spPr>
      </p:pic>
      <p:pic>
        <p:nvPicPr>
          <p:cNvPr id="7170" name="Picture 2" descr="C:\Users\HOME\AppData\Local\Temp\Rar$DRa2192.34306\1707420694939.jpg"/>
          <p:cNvPicPr>
            <a:picLocks noChangeAspect="1" noChangeArrowheads="1"/>
          </p:cNvPicPr>
          <p:nvPr/>
        </p:nvPicPr>
        <p:blipFill>
          <a:blip r:embed="rId7" cstate="email"/>
          <a:srcRect/>
          <a:stretch>
            <a:fillRect/>
          </a:stretch>
        </p:blipFill>
        <p:spPr bwMode="auto">
          <a:xfrm rot="4507968">
            <a:off x="543876" y="2195129"/>
            <a:ext cx="3004687" cy="2262352"/>
          </a:xfrm>
          <a:prstGeom prst="rect">
            <a:avLst/>
          </a:prstGeom>
          <a:noFill/>
        </p:spPr>
      </p:pic>
    </p:spTree>
    <p:extLst>
      <p:ext uri="{BB962C8B-B14F-4D97-AF65-F5344CB8AC3E}">
        <p14:creationId xmlns:p14="http://schemas.microsoft.com/office/powerpoint/2010/main" xmlns="" val="20703484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HOME\AppData\Local\Temp\Rar$DRa2192.708\1707420694671.jpg"/>
          <p:cNvPicPr>
            <a:picLocks noChangeAspect="1" noChangeArrowheads="1"/>
          </p:cNvPicPr>
          <p:nvPr/>
        </p:nvPicPr>
        <p:blipFill>
          <a:blip r:embed="rId2" cstate="email"/>
          <a:srcRect/>
          <a:stretch>
            <a:fillRect/>
          </a:stretch>
        </p:blipFill>
        <p:spPr bwMode="auto">
          <a:xfrm rot="5400000">
            <a:off x="6129094" y="3896036"/>
            <a:ext cx="3086801" cy="2324179"/>
          </a:xfrm>
          <a:prstGeom prst="rect">
            <a:avLst/>
          </a:prstGeom>
          <a:noFill/>
        </p:spPr>
      </p:pic>
      <p:pic>
        <p:nvPicPr>
          <p:cNvPr id="5124" name="Picture 4" descr="C:\Users\HOME\AppData\Local\Temp\Rar$DRa2192.17230\1707420694844.jpg"/>
          <p:cNvPicPr>
            <a:picLocks noChangeAspect="1" noChangeArrowheads="1"/>
          </p:cNvPicPr>
          <p:nvPr/>
        </p:nvPicPr>
        <p:blipFill>
          <a:blip r:embed="rId3" cstate="email"/>
          <a:srcRect/>
          <a:stretch>
            <a:fillRect/>
          </a:stretch>
        </p:blipFill>
        <p:spPr bwMode="auto">
          <a:xfrm rot="5400000">
            <a:off x="8763878" y="3867564"/>
            <a:ext cx="3092776" cy="2328678"/>
          </a:xfrm>
          <a:prstGeom prst="rect">
            <a:avLst/>
          </a:prstGeom>
          <a:noFill/>
        </p:spPr>
      </p:pic>
      <p:pic>
        <p:nvPicPr>
          <p:cNvPr id="5126" name="Picture 6" descr="C:\Users\HOME\AppData\Local\Temp\Rar$DRa2192.21168\1707420694867.jpg"/>
          <p:cNvPicPr>
            <a:picLocks noChangeAspect="1" noChangeArrowheads="1"/>
          </p:cNvPicPr>
          <p:nvPr/>
        </p:nvPicPr>
        <p:blipFill>
          <a:blip r:embed="rId4" cstate="email"/>
          <a:srcRect/>
          <a:stretch>
            <a:fillRect/>
          </a:stretch>
        </p:blipFill>
        <p:spPr bwMode="auto">
          <a:xfrm rot="5400000">
            <a:off x="3346817" y="3896225"/>
            <a:ext cx="3039110" cy="2288271"/>
          </a:xfrm>
          <a:prstGeom prst="rect">
            <a:avLst/>
          </a:prstGeom>
          <a:noFill/>
        </p:spPr>
      </p:pic>
      <p:pic>
        <p:nvPicPr>
          <p:cNvPr id="5127" name="Picture 7" descr="C:\Users\HOME\AppData\Local\Temp\Rar$DRa2192.21711\1707420694879.jpg"/>
          <p:cNvPicPr>
            <a:picLocks noChangeAspect="1" noChangeArrowheads="1"/>
          </p:cNvPicPr>
          <p:nvPr/>
        </p:nvPicPr>
        <p:blipFill>
          <a:blip r:embed="rId5" cstate="email"/>
          <a:srcRect/>
          <a:stretch>
            <a:fillRect/>
          </a:stretch>
        </p:blipFill>
        <p:spPr bwMode="auto">
          <a:xfrm rot="5400000">
            <a:off x="492736" y="3867724"/>
            <a:ext cx="3089281" cy="2326047"/>
          </a:xfrm>
          <a:prstGeom prst="rect">
            <a:avLst/>
          </a:prstGeom>
          <a:noFill/>
        </p:spPr>
      </p:pic>
      <p:pic>
        <p:nvPicPr>
          <p:cNvPr id="5128" name="Picture 8" descr="C:\Users\HOME\AppData\Local\Temp\Rar$DRa2192.26265\1707420694891.jpg"/>
          <p:cNvPicPr>
            <a:picLocks noChangeAspect="1" noChangeArrowheads="1"/>
          </p:cNvPicPr>
          <p:nvPr/>
        </p:nvPicPr>
        <p:blipFill>
          <a:blip r:embed="rId6" cstate="email"/>
          <a:srcRect/>
          <a:stretch>
            <a:fillRect/>
          </a:stretch>
        </p:blipFill>
        <p:spPr bwMode="auto">
          <a:xfrm rot="5400000">
            <a:off x="8662262" y="546410"/>
            <a:ext cx="3036094" cy="2286000"/>
          </a:xfrm>
          <a:prstGeom prst="rect">
            <a:avLst/>
          </a:prstGeom>
          <a:noFill/>
        </p:spPr>
      </p:pic>
      <p:pic>
        <p:nvPicPr>
          <p:cNvPr id="5129" name="Picture 9" descr="C:\Users\HOME\AppData\Local\Temp\Rar$DRa2192.28881\1707420694905.jpg"/>
          <p:cNvPicPr>
            <a:picLocks noChangeAspect="1" noChangeArrowheads="1"/>
          </p:cNvPicPr>
          <p:nvPr/>
        </p:nvPicPr>
        <p:blipFill>
          <a:blip r:embed="rId7" cstate="email"/>
          <a:srcRect/>
          <a:stretch>
            <a:fillRect/>
          </a:stretch>
        </p:blipFill>
        <p:spPr bwMode="auto">
          <a:xfrm rot="5400000">
            <a:off x="6085279" y="635885"/>
            <a:ext cx="2981121" cy="2244609"/>
          </a:xfrm>
          <a:prstGeom prst="rect">
            <a:avLst/>
          </a:prstGeom>
          <a:noFill/>
        </p:spPr>
      </p:pic>
      <p:pic>
        <p:nvPicPr>
          <p:cNvPr id="5130" name="Picture 10" descr="C:\Users\HOME\AppData\Local\Temp\Rar$DRa2192.31488\1707420694918.jpg"/>
          <p:cNvPicPr>
            <a:picLocks noChangeAspect="1" noChangeArrowheads="1"/>
          </p:cNvPicPr>
          <p:nvPr/>
        </p:nvPicPr>
        <p:blipFill>
          <a:blip r:embed="rId8" cstate="email"/>
          <a:srcRect/>
          <a:stretch>
            <a:fillRect/>
          </a:stretch>
        </p:blipFill>
        <p:spPr bwMode="auto">
          <a:xfrm rot="5400000">
            <a:off x="3287547" y="613319"/>
            <a:ext cx="3080525" cy="2319454"/>
          </a:xfrm>
          <a:prstGeom prst="rect">
            <a:avLst/>
          </a:prstGeom>
          <a:noFill/>
        </p:spPr>
      </p:pic>
      <p:pic>
        <p:nvPicPr>
          <p:cNvPr id="5131" name="Picture 11" descr="C:\Users\HOME\AppData\Local\Temp\Rar$DRa2192.32885\1707420694928.jpg"/>
          <p:cNvPicPr>
            <a:picLocks noChangeAspect="1" noChangeArrowheads="1"/>
          </p:cNvPicPr>
          <p:nvPr/>
        </p:nvPicPr>
        <p:blipFill>
          <a:blip r:embed="rId9" cstate="email"/>
          <a:srcRect/>
          <a:stretch>
            <a:fillRect/>
          </a:stretch>
        </p:blipFill>
        <p:spPr bwMode="auto">
          <a:xfrm rot="5400000">
            <a:off x="550793" y="646771"/>
            <a:ext cx="2828751" cy="2129883"/>
          </a:xfrm>
          <a:prstGeom prst="rect">
            <a:avLst/>
          </a:prstGeo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HOME\AppData\Local\Temp\Rar$DRa2192.28287\1707420694748.jpg"/>
          <p:cNvPicPr>
            <a:picLocks noChangeAspect="1" noChangeArrowheads="1"/>
          </p:cNvPicPr>
          <p:nvPr/>
        </p:nvPicPr>
        <p:blipFill>
          <a:blip r:embed="rId2" cstate="email"/>
          <a:srcRect/>
          <a:stretch>
            <a:fillRect/>
          </a:stretch>
        </p:blipFill>
        <p:spPr bwMode="auto">
          <a:xfrm rot="5400000">
            <a:off x="8720794" y="3870164"/>
            <a:ext cx="3065596" cy="2308213"/>
          </a:xfrm>
          <a:prstGeom prst="rect">
            <a:avLst/>
          </a:prstGeom>
          <a:noFill/>
        </p:spPr>
      </p:pic>
      <p:pic>
        <p:nvPicPr>
          <p:cNvPr id="6147" name="Picture 3" descr="C:\Users\HOME\AppData\Local\Temp\Rar$DRa2192.29437\1707420694756.jpg"/>
          <p:cNvPicPr>
            <a:picLocks noChangeAspect="1" noChangeArrowheads="1"/>
          </p:cNvPicPr>
          <p:nvPr/>
        </p:nvPicPr>
        <p:blipFill>
          <a:blip r:embed="rId3" cstate="email"/>
          <a:srcRect/>
          <a:stretch>
            <a:fillRect/>
          </a:stretch>
        </p:blipFill>
        <p:spPr bwMode="auto">
          <a:xfrm rot="5400000">
            <a:off x="5981319" y="3887803"/>
            <a:ext cx="3124955" cy="2352908"/>
          </a:xfrm>
          <a:prstGeom prst="rect">
            <a:avLst/>
          </a:prstGeom>
          <a:noFill/>
        </p:spPr>
      </p:pic>
      <p:pic>
        <p:nvPicPr>
          <p:cNvPr id="6154" name="Picture 10" descr="C:\Users\HOME\AppData\Local\Temp\Rar$DRa2192.45330\1707420694771.jpg"/>
          <p:cNvPicPr>
            <a:picLocks noChangeAspect="1" noChangeArrowheads="1"/>
          </p:cNvPicPr>
          <p:nvPr/>
        </p:nvPicPr>
        <p:blipFill>
          <a:blip r:embed="rId4" cstate="email"/>
          <a:srcRect/>
          <a:stretch>
            <a:fillRect/>
          </a:stretch>
        </p:blipFill>
        <p:spPr bwMode="auto">
          <a:xfrm rot="5400000">
            <a:off x="3325410" y="3916431"/>
            <a:ext cx="3101702" cy="2335400"/>
          </a:xfrm>
          <a:prstGeom prst="rect">
            <a:avLst/>
          </a:prstGeom>
          <a:noFill/>
        </p:spPr>
      </p:pic>
      <p:pic>
        <p:nvPicPr>
          <p:cNvPr id="6155" name="Picture 11" descr="C:\Users\HOME\AppData\Local\Temp\Rar$DRa2192.1143\1707420694782.jpg"/>
          <p:cNvPicPr>
            <a:picLocks noChangeAspect="1" noChangeArrowheads="1"/>
          </p:cNvPicPr>
          <p:nvPr/>
        </p:nvPicPr>
        <p:blipFill>
          <a:blip r:embed="rId5" cstate="email"/>
          <a:srcRect/>
          <a:stretch>
            <a:fillRect/>
          </a:stretch>
        </p:blipFill>
        <p:spPr bwMode="auto">
          <a:xfrm rot="5400000">
            <a:off x="611881" y="3918104"/>
            <a:ext cx="3061620" cy="2305220"/>
          </a:xfrm>
          <a:prstGeom prst="rect">
            <a:avLst/>
          </a:prstGeom>
          <a:noFill/>
        </p:spPr>
      </p:pic>
      <p:pic>
        <p:nvPicPr>
          <p:cNvPr id="6156" name="Picture 12" descr="C:\Users\HOME\AppData\Local\Temp\Rar$DRa2192.6451\1707420694792.jpg"/>
          <p:cNvPicPr>
            <a:picLocks noChangeAspect="1" noChangeArrowheads="1"/>
          </p:cNvPicPr>
          <p:nvPr/>
        </p:nvPicPr>
        <p:blipFill>
          <a:blip r:embed="rId6" cstate="email"/>
          <a:srcRect/>
          <a:stretch>
            <a:fillRect/>
          </a:stretch>
        </p:blipFill>
        <p:spPr bwMode="auto">
          <a:xfrm rot="5400000">
            <a:off x="8781091" y="713678"/>
            <a:ext cx="3006474" cy="2263698"/>
          </a:xfrm>
          <a:prstGeom prst="rect">
            <a:avLst/>
          </a:prstGeom>
          <a:noFill/>
        </p:spPr>
      </p:pic>
      <p:pic>
        <p:nvPicPr>
          <p:cNvPr id="6157" name="Picture 13" descr="C:\Users\HOME\AppData\Local\Temp\Rar$DRa2192.7014\1707420694801.jpg"/>
          <p:cNvPicPr>
            <a:picLocks noChangeAspect="1" noChangeArrowheads="1"/>
          </p:cNvPicPr>
          <p:nvPr/>
        </p:nvPicPr>
        <p:blipFill>
          <a:blip r:embed="rId7" cstate="email"/>
          <a:srcRect/>
          <a:stretch>
            <a:fillRect/>
          </a:stretch>
        </p:blipFill>
        <p:spPr bwMode="auto">
          <a:xfrm rot="5400000">
            <a:off x="6004830" y="718544"/>
            <a:ext cx="2945459" cy="2217757"/>
          </a:xfrm>
          <a:prstGeom prst="rect">
            <a:avLst/>
          </a:prstGeom>
          <a:noFill/>
        </p:spPr>
      </p:pic>
      <p:pic>
        <p:nvPicPr>
          <p:cNvPr id="6158" name="Picture 14" descr="C:\Users\HOME\AppData\Local\Temp\Rar$DRa2192.8054\1707420694811.jpg"/>
          <p:cNvPicPr>
            <a:picLocks noChangeAspect="1" noChangeArrowheads="1"/>
          </p:cNvPicPr>
          <p:nvPr/>
        </p:nvPicPr>
        <p:blipFill>
          <a:blip r:embed="rId8" cstate="email"/>
          <a:srcRect/>
          <a:stretch>
            <a:fillRect/>
          </a:stretch>
        </p:blipFill>
        <p:spPr bwMode="auto">
          <a:xfrm rot="5400000">
            <a:off x="3407052" y="709028"/>
            <a:ext cx="2932216" cy="2207786"/>
          </a:xfrm>
          <a:prstGeom prst="rect">
            <a:avLst/>
          </a:prstGeom>
          <a:noFill/>
        </p:spPr>
      </p:pic>
      <p:pic>
        <p:nvPicPr>
          <p:cNvPr id="6159" name="Picture 15" descr="C:\Users\HOME\AppData\Local\Temp\Rar$DRa2192.8668\1707420694821.jpg"/>
          <p:cNvPicPr>
            <a:picLocks noChangeAspect="1" noChangeArrowheads="1"/>
          </p:cNvPicPr>
          <p:nvPr/>
        </p:nvPicPr>
        <p:blipFill>
          <a:blip r:embed="rId9" cstate="email"/>
          <a:srcRect/>
          <a:stretch>
            <a:fillRect/>
          </a:stretch>
        </p:blipFill>
        <p:spPr bwMode="auto">
          <a:xfrm rot="5400000">
            <a:off x="677987" y="691375"/>
            <a:ext cx="3036094" cy="2286000"/>
          </a:xfrm>
          <a:prstGeom prst="rect">
            <a:avLst/>
          </a:prstGeom>
          <a:noFill/>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C:\Users\HOME\AppData\Local\Temp\Rar$DRa2192.2488\1707420694681.jpg"/>
          <p:cNvPicPr>
            <a:picLocks noChangeAspect="1" noChangeArrowheads="1"/>
          </p:cNvPicPr>
          <p:nvPr/>
        </p:nvPicPr>
        <p:blipFill>
          <a:blip r:embed="rId2" cstate="email"/>
          <a:srcRect/>
          <a:stretch>
            <a:fillRect/>
          </a:stretch>
        </p:blipFill>
        <p:spPr bwMode="auto">
          <a:xfrm rot="5400000">
            <a:off x="8822358" y="3847056"/>
            <a:ext cx="3104510" cy="2337514"/>
          </a:xfrm>
          <a:prstGeom prst="rect">
            <a:avLst/>
          </a:prstGeom>
          <a:noFill/>
        </p:spPr>
      </p:pic>
      <p:pic>
        <p:nvPicPr>
          <p:cNvPr id="4100" name="Picture 4" descr="C:\Users\HOME\AppData\Local\Temp\Rar$DRa2192.4444\1707420694688.jpg"/>
          <p:cNvPicPr>
            <a:picLocks noChangeAspect="1" noChangeArrowheads="1"/>
          </p:cNvPicPr>
          <p:nvPr/>
        </p:nvPicPr>
        <p:blipFill>
          <a:blip r:embed="rId3" cstate="email"/>
          <a:srcRect/>
          <a:stretch>
            <a:fillRect/>
          </a:stretch>
        </p:blipFill>
        <p:spPr bwMode="auto">
          <a:xfrm rot="5400000">
            <a:off x="6096014" y="3907761"/>
            <a:ext cx="3008943" cy="2265557"/>
          </a:xfrm>
          <a:prstGeom prst="rect">
            <a:avLst/>
          </a:prstGeom>
          <a:noFill/>
        </p:spPr>
      </p:pic>
      <p:pic>
        <p:nvPicPr>
          <p:cNvPr id="4101" name="Picture 5" descr="C:\Users\HOME\AppData\Local\Temp\Rar$DRa2192.6498\1707420694697.jpg"/>
          <p:cNvPicPr>
            <a:picLocks noChangeAspect="1" noChangeArrowheads="1"/>
          </p:cNvPicPr>
          <p:nvPr/>
        </p:nvPicPr>
        <p:blipFill>
          <a:blip r:embed="rId4" cstate="email"/>
          <a:srcRect/>
          <a:stretch>
            <a:fillRect/>
          </a:stretch>
        </p:blipFill>
        <p:spPr bwMode="auto">
          <a:xfrm rot="5400000">
            <a:off x="3406602" y="3861946"/>
            <a:ext cx="3074801" cy="2315145"/>
          </a:xfrm>
          <a:prstGeom prst="rect">
            <a:avLst/>
          </a:prstGeom>
          <a:noFill/>
        </p:spPr>
      </p:pic>
      <p:pic>
        <p:nvPicPr>
          <p:cNvPr id="4102" name="Picture 6" descr="C:\Users\HOME\AppData\Local\Temp\Rar$DRa2192.10292\1707420694704.jpg"/>
          <p:cNvPicPr>
            <a:picLocks noChangeAspect="1" noChangeArrowheads="1"/>
          </p:cNvPicPr>
          <p:nvPr/>
        </p:nvPicPr>
        <p:blipFill>
          <a:blip r:embed="rId5" cstate="email"/>
          <a:srcRect/>
          <a:stretch>
            <a:fillRect/>
          </a:stretch>
        </p:blipFill>
        <p:spPr bwMode="auto">
          <a:xfrm rot="5400000">
            <a:off x="419186" y="3898196"/>
            <a:ext cx="3121207" cy="2350085"/>
          </a:xfrm>
          <a:prstGeom prst="rect">
            <a:avLst/>
          </a:prstGeom>
          <a:noFill/>
        </p:spPr>
      </p:pic>
      <p:pic>
        <p:nvPicPr>
          <p:cNvPr id="4103" name="Picture 7" descr="C:\Users\HOME\AppData\Local\Temp\Rar$DRa2192.19486\1707420694720.jpg"/>
          <p:cNvPicPr>
            <a:picLocks noChangeAspect="1" noChangeArrowheads="1"/>
          </p:cNvPicPr>
          <p:nvPr/>
        </p:nvPicPr>
        <p:blipFill>
          <a:blip r:embed="rId6" cstate="email"/>
          <a:srcRect/>
          <a:stretch>
            <a:fillRect/>
          </a:stretch>
        </p:blipFill>
        <p:spPr bwMode="auto">
          <a:xfrm rot="5400000">
            <a:off x="6062563" y="584701"/>
            <a:ext cx="3008941" cy="2265556"/>
          </a:xfrm>
          <a:prstGeom prst="rect">
            <a:avLst/>
          </a:prstGeom>
          <a:noFill/>
        </p:spPr>
      </p:pic>
      <p:pic>
        <p:nvPicPr>
          <p:cNvPr id="4104" name="Picture 8" descr="C:\Users\HOME\AppData\Local\Temp\Rar$DRa2192.23427\1707420694728.jpg"/>
          <p:cNvPicPr>
            <a:picLocks noChangeAspect="1" noChangeArrowheads="1"/>
          </p:cNvPicPr>
          <p:nvPr/>
        </p:nvPicPr>
        <p:blipFill>
          <a:blip r:embed="rId7" cstate="email"/>
          <a:srcRect/>
          <a:stretch>
            <a:fillRect/>
          </a:stretch>
        </p:blipFill>
        <p:spPr bwMode="auto">
          <a:xfrm rot="5400000">
            <a:off x="3426362" y="560503"/>
            <a:ext cx="2884737" cy="2172038"/>
          </a:xfrm>
          <a:prstGeom prst="rect">
            <a:avLst/>
          </a:prstGeom>
          <a:noFill/>
        </p:spPr>
      </p:pic>
      <p:pic>
        <p:nvPicPr>
          <p:cNvPr id="13" name="Picture 4" descr="C:\Users\HOME\AppData\Local\Temp\Rar$DRa2192.32934\1707420694713.jpg"/>
          <p:cNvPicPr>
            <a:picLocks noChangeAspect="1" noChangeArrowheads="1"/>
          </p:cNvPicPr>
          <p:nvPr/>
        </p:nvPicPr>
        <p:blipFill>
          <a:blip r:embed="rId8" cstate="email"/>
          <a:srcRect/>
          <a:stretch>
            <a:fillRect/>
          </a:stretch>
        </p:blipFill>
        <p:spPr bwMode="auto">
          <a:xfrm rot="5400000">
            <a:off x="8847202" y="589575"/>
            <a:ext cx="2877016" cy="2166224"/>
          </a:xfrm>
          <a:prstGeom prst="rect">
            <a:avLst/>
          </a:prstGeom>
          <a:noFill/>
        </p:spPr>
      </p:pic>
      <p:pic>
        <p:nvPicPr>
          <p:cNvPr id="1026" name="Picture 2" descr="C:\Users\HOME\Desktop\1708104044358.jpg"/>
          <p:cNvPicPr>
            <a:picLocks noChangeAspect="1" noChangeArrowheads="1"/>
          </p:cNvPicPr>
          <p:nvPr/>
        </p:nvPicPr>
        <p:blipFill>
          <a:blip r:embed="rId9" cstate="email"/>
          <a:srcRect/>
          <a:stretch>
            <a:fillRect/>
          </a:stretch>
        </p:blipFill>
        <p:spPr bwMode="auto">
          <a:xfrm rot="5400000">
            <a:off x="499749" y="564101"/>
            <a:ext cx="2966774" cy="2233806"/>
          </a:xfrm>
          <a:prstGeom prst="rect">
            <a:avLst/>
          </a:prstGeom>
          <a:noFill/>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54C167E7-1CCE-219F-F736-602C6054912B}"/>
              </a:ext>
            </a:extLst>
          </p:cNvPr>
          <p:cNvSpPr>
            <a:spLocks noGrp="1"/>
          </p:cNvSpPr>
          <p:nvPr>
            <p:ph type="title"/>
          </p:nvPr>
        </p:nvSpPr>
        <p:spPr>
          <a:xfrm>
            <a:off x="352044" y="311213"/>
            <a:ext cx="11620500" cy="1325563"/>
          </a:xfrm>
        </p:spPr>
        <p:txBody>
          <a:bodyPr>
            <a:normAutofit/>
          </a:bodyPr>
          <a:lstStyle/>
          <a:p>
            <a:r>
              <a:rPr lang="el-GR" sz="3200" dirty="0">
                <a:latin typeface="Comic Sans MS" panose="030F0702030302020204" pitchFamily="66" charset="0"/>
              </a:rPr>
              <a:t>Ανατρέχουμε στο αλφαβητάρι, συζητάμε για τα συναισθήματά μας και παίζουμε γλωσσικά παιχνίδια…</a:t>
            </a:r>
          </a:p>
        </p:txBody>
      </p:sp>
      <p:pic>
        <p:nvPicPr>
          <p:cNvPr id="1027" name="Picture 3" descr="C:\Users\HOME\AppData\Local\Temp\Rar$DRa12100.36147\1706990224303.jpg"/>
          <p:cNvPicPr>
            <a:picLocks noChangeAspect="1" noChangeArrowheads="1"/>
          </p:cNvPicPr>
          <p:nvPr/>
        </p:nvPicPr>
        <p:blipFill>
          <a:blip r:embed="rId2" cstate="email"/>
          <a:srcRect/>
          <a:stretch>
            <a:fillRect/>
          </a:stretch>
        </p:blipFill>
        <p:spPr bwMode="auto">
          <a:xfrm rot="21017503">
            <a:off x="535914" y="2219631"/>
            <a:ext cx="4092950" cy="308175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30" name="Picture 6" descr="C:\Users\HOME\AppData\Local\Temp\Rar$DRa12100.39012\1706990224322.jpg"/>
          <p:cNvPicPr>
            <a:picLocks noChangeAspect="1" noChangeArrowheads="1"/>
          </p:cNvPicPr>
          <p:nvPr/>
        </p:nvPicPr>
        <p:blipFill>
          <a:blip r:embed="rId3" cstate="email"/>
          <a:srcRect/>
          <a:stretch>
            <a:fillRect/>
          </a:stretch>
        </p:blipFill>
        <p:spPr bwMode="auto">
          <a:xfrm>
            <a:off x="5096256" y="1755648"/>
            <a:ext cx="5779008" cy="449884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xmlns="" val="299643036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A9D4B502-1CA8-3FEC-D2CB-344AA2B4176E}"/>
              </a:ext>
            </a:extLst>
          </p:cNvPr>
          <p:cNvSpPr txBox="1"/>
          <p:nvPr/>
        </p:nvSpPr>
        <p:spPr>
          <a:xfrm>
            <a:off x="655607" y="428178"/>
            <a:ext cx="10714007" cy="2554545"/>
          </a:xfrm>
          <a:prstGeom prst="rect">
            <a:avLst/>
          </a:prstGeom>
          <a:noFill/>
        </p:spPr>
        <p:txBody>
          <a:bodyPr wrap="square">
            <a:spAutoFit/>
          </a:bodyPr>
          <a:lstStyle/>
          <a:p>
            <a:r>
              <a:rPr lang="el-GR" sz="3200" dirty="0">
                <a:latin typeface="Comic Sans MS" panose="030F0702030302020204" pitchFamily="66" charset="0"/>
              </a:rPr>
              <a:t>Ομάδα παιδιών</a:t>
            </a:r>
            <a:r>
              <a:rPr lang="en-GB" sz="3200" dirty="0">
                <a:latin typeface="Comic Sans MS" panose="030F0702030302020204" pitchFamily="66" charset="0"/>
              </a:rPr>
              <a:t>: </a:t>
            </a:r>
            <a:r>
              <a:rPr lang="el-GR" sz="3200" dirty="0">
                <a:latin typeface="Comic Sans MS" panose="030F0702030302020204" pitchFamily="66" charset="0"/>
              </a:rPr>
              <a:t>Η παλέτα των συναισθημάτων»</a:t>
            </a:r>
          </a:p>
          <a:p>
            <a:r>
              <a:rPr lang="el-GR" sz="3200" dirty="0">
                <a:latin typeface="Comic Sans MS" panose="030F0702030302020204" pitchFamily="66" charset="0"/>
              </a:rPr>
              <a:t>Αφηγούμαστε το παραμύθι και συζητάμε για τα συναισθήματα, την έννοια του ίδιου και του διαφορετικού</a:t>
            </a:r>
            <a:r>
              <a:rPr lang="el-GR" sz="3200" dirty="0" smtClean="0">
                <a:latin typeface="Comic Sans MS" panose="030F0702030302020204" pitchFamily="66" charset="0"/>
              </a:rPr>
              <a:t>.</a:t>
            </a:r>
            <a:endParaRPr lang="en-US" sz="3200" dirty="0" smtClean="0">
              <a:latin typeface="Comic Sans MS" panose="030F0702030302020204" pitchFamily="66" charset="0"/>
            </a:endParaRPr>
          </a:p>
          <a:p>
            <a:r>
              <a:rPr lang="el-GR" sz="3200" dirty="0" smtClean="0">
                <a:latin typeface="Comic Sans MS" panose="030F0702030302020204" pitchFamily="66" charset="0"/>
              </a:rPr>
              <a:t>Ζωγραφίζουμε ό, τι μας έκανε εντύπωση από το βιβλίο. </a:t>
            </a:r>
            <a:endParaRPr lang="el-GR" sz="3200" dirty="0">
              <a:latin typeface="Comic Sans MS" panose="030F0702030302020204" pitchFamily="66" charset="0"/>
            </a:endParaRPr>
          </a:p>
          <a:p>
            <a:endParaRPr lang="el-GR" sz="3200" dirty="0"/>
          </a:p>
        </p:txBody>
      </p:sp>
      <p:pic>
        <p:nvPicPr>
          <p:cNvPr id="1033" name="Picture 9" descr="C:\Users\HOME\AppData\Local\Temp\Rar$DRa11336.46022\1707757448415.jpg"/>
          <p:cNvPicPr>
            <a:picLocks noChangeAspect="1" noChangeArrowheads="1"/>
          </p:cNvPicPr>
          <p:nvPr/>
        </p:nvPicPr>
        <p:blipFill>
          <a:blip r:embed="rId2" cstate="email"/>
          <a:srcRect r="-213"/>
          <a:stretch>
            <a:fillRect/>
          </a:stretch>
        </p:blipFill>
        <p:spPr bwMode="auto">
          <a:xfrm>
            <a:off x="3225693" y="2962106"/>
            <a:ext cx="5628375" cy="312646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29795941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57560" y="356839"/>
            <a:ext cx="11307337" cy="5296829"/>
          </a:xfrm>
        </p:spPr>
        <p:txBody>
          <a:bodyPr>
            <a:normAutofit/>
          </a:bodyPr>
          <a:lstStyle/>
          <a:p>
            <a:r>
              <a:rPr lang="en-US" sz="3200" dirty="0" smtClean="0">
                <a:latin typeface="Comic Sans MS" panose="030F0702030302020204" pitchFamily="66" charset="0"/>
              </a:rPr>
              <a:t/>
            </a:r>
            <a:br>
              <a:rPr lang="en-US" sz="3200" dirty="0" smtClean="0">
                <a:latin typeface="Comic Sans MS" panose="030F0702030302020204" pitchFamily="66" charset="0"/>
              </a:rPr>
            </a:br>
            <a:endParaRPr lang="en-US" sz="3200" dirty="0"/>
          </a:p>
        </p:txBody>
      </p:sp>
      <p:pic>
        <p:nvPicPr>
          <p:cNvPr id="2050" name="Picture 2" descr="C:\Users\HOME\AppData\Local\Temp\Rar$DRa11336.18519\1707757448369.jpg"/>
          <p:cNvPicPr>
            <a:picLocks noChangeAspect="1" noChangeArrowheads="1"/>
          </p:cNvPicPr>
          <p:nvPr/>
        </p:nvPicPr>
        <p:blipFill>
          <a:blip r:embed="rId2" cstate="email"/>
          <a:srcRect/>
          <a:stretch>
            <a:fillRect/>
          </a:stretch>
        </p:blipFill>
        <p:spPr bwMode="auto">
          <a:xfrm>
            <a:off x="4429473" y="3524834"/>
            <a:ext cx="3108751" cy="2340707"/>
          </a:xfrm>
          <a:prstGeom prst="rect">
            <a:avLst/>
          </a:prstGeom>
          <a:noFill/>
        </p:spPr>
      </p:pic>
      <p:pic>
        <p:nvPicPr>
          <p:cNvPr id="6" name="Picture 2" descr="C:\Users\HOME\AppData\Local\Temp\Rar$DRa11336.6324\1707757448346.jpg"/>
          <p:cNvPicPr>
            <a:picLocks noChangeAspect="1" noChangeArrowheads="1"/>
          </p:cNvPicPr>
          <p:nvPr/>
        </p:nvPicPr>
        <p:blipFill>
          <a:blip r:embed="rId3" cstate="email"/>
          <a:srcRect/>
          <a:stretch>
            <a:fillRect/>
          </a:stretch>
        </p:blipFill>
        <p:spPr bwMode="auto">
          <a:xfrm>
            <a:off x="624468" y="3547734"/>
            <a:ext cx="3557240" cy="2436788"/>
          </a:xfrm>
          <a:prstGeom prst="rect">
            <a:avLst/>
          </a:prstGeom>
          <a:noFill/>
        </p:spPr>
      </p:pic>
      <p:pic>
        <p:nvPicPr>
          <p:cNvPr id="7" name="Picture 3" descr="C:\Users\HOME\AppData\Local\Temp\Rar$DRa11336.7924\1707757448393.jpg"/>
          <p:cNvPicPr>
            <a:picLocks noChangeAspect="1" noChangeArrowheads="1"/>
          </p:cNvPicPr>
          <p:nvPr/>
        </p:nvPicPr>
        <p:blipFill>
          <a:blip r:embed="rId4" cstate="email"/>
          <a:srcRect/>
          <a:stretch>
            <a:fillRect/>
          </a:stretch>
        </p:blipFill>
        <p:spPr bwMode="auto">
          <a:xfrm>
            <a:off x="7828154" y="791737"/>
            <a:ext cx="3723095" cy="2298606"/>
          </a:xfrm>
          <a:prstGeom prst="rect">
            <a:avLst/>
          </a:prstGeom>
          <a:noFill/>
        </p:spPr>
      </p:pic>
      <p:pic>
        <p:nvPicPr>
          <p:cNvPr id="8" name="Picture 4" descr="C:\Users\HOME\AppData\Local\Temp\Rar$DRa11336.11079\1707757448404.jpg"/>
          <p:cNvPicPr>
            <a:picLocks noChangeAspect="1" noChangeArrowheads="1"/>
          </p:cNvPicPr>
          <p:nvPr/>
        </p:nvPicPr>
        <p:blipFill>
          <a:blip r:embed="rId5" cstate="email"/>
          <a:srcRect/>
          <a:stretch>
            <a:fillRect/>
          </a:stretch>
        </p:blipFill>
        <p:spPr bwMode="auto">
          <a:xfrm>
            <a:off x="735980" y="787822"/>
            <a:ext cx="3289610" cy="2476882"/>
          </a:xfrm>
          <a:prstGeom prst="rect">
            <a:avLst/>
          </a:prstGeom>
          <a:noFill/>
        </p:spPr>
      </p:pic>
      <p:pic>
        <p:nvPicPr>
          <p:cNvPr id="9" name="Picture 5" descr="C:\Users\HOME\AppData\Local\Temp\Rar$DRa11336.12176\1707757448382.jpg"/>
          <p:cNvPicPr>
            <a:picLocks noChangeAspect="1" noChangeArrowheads="1"/>
          </p:cNvPicPr>
          <p:nvPr/>
        </p:nvPicPr>
        <p:blipFill>
          <a:blip r:embed="rId6" cstate="email"/>
          <a:srcRect/>
          <a:stretch>
            <a:fillRect/>
          </a:stretch>
        </p:blipFill>
        <p:spPr bwMode="auto">
          <a:xfrm>
            <a:off x="4282067" y="802889"/>
            <a:ext cx="3154953" cy="2375494"/>
          </a:xfrm>
          <a:prstGeom prst="rect">
            <a:avLst/>
          </a:prstGeom>
          <a:noFill/>
        </p:spPr>
      </p:pic>
      <p:pic>
        <p:nvPicPr>
          <p:cNvPr id="10" name="Picture 6" descr="C:\Users\HOME\AppData\Local\Temp\Rar$DRa11336.14370\1707757448334.jpg"/>
          <p:cNvPicPr>
            <a:picLocks noChangeAspect="1" noChangeArrowheads="1"/>
          </p:cNvPicPr>
          <p:nvPr/>
        </p:nvPicPr>
        <p:blipFill>
          <a:blip r:embed="rId7" cstate="email"/>
          <a:srcRect/>
          <a:stretch>
            <a:fillRect/>
          </a:stretch>
        </p:blipFill>
        <p:spPr bwMode="auto">
          <a:xfrm>
            <a:off x="7930116" y="3364280"/>
            <a:ext cx="3455280" cy="2601622"/>
          </a:xfrm>
          <a:prstGeom prst="rect">
            <a:avLst/>
          </a:prstGeom>
          <a:noFill/>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ctr"/>
            <a:r>
              <a:rPr lang="el-GR" sz="3200" dirty="0" smtClean="0">
                <a:latin typeface="Comic Sans MS" pitchFamily="66" charset="0"/>
              </a:rPr>
              <a:t>Φτιάχνουμε μία αφίσα</a:t>
            </a:r>
            <a:r>
              <a:rPr lang="en-US" sz="3200" dirty="0" smtClean="0">
                <a:latin typeface="Comic Sans MS" pitchFamily="66" charset="0"/>
              </a:rPr>
              <a:t>:</a:t>
            </a:r>
            <a:r>
              <a:rPr lang="el-GR" sz="3200" dirty="0" smtClean="0">
                <a:latin typeface="Comic Sans MS" pitchFamily="66" charset="0"/>
              </a:rPr>
              <a:t> «Όλοι διαφορετικοί, όλοι ίσοι» </a:t>
            </a:r>
            <a:endParaRPr lang="en-US" sz="3200" dirty="0">
              <a:latin typeface="Comic Sans MS" pitchFamily="66" charset="0"/>
            </a:endParaRPr>
          </a:p>
        </p:txBody>
      </p:sp>
      <p:pic>
        <p:nvPicPr>
          <p:cNvPr id="4098" name="Picture 2" descr="C:\Users\HOME\Desktop\1707930586475.jpg"/>
          <p:cNvPicPr>
            <a:picLocks noChangeAspect="1" noChangeArrowheads="1"/>
          </p:cNvPicPr>
          <p:nvPr/>
        </p:nvPicPr>
        <p:blipFill>
          <a:blip r:embed="rId2" cstate="email"/>
          <a:srcRect/>
          <a:stretch>
            <a:fillRect/>
          </a:stretch>
        </p:blipFill>
        <p:spPr bwMode="auto">
          <a:xfrm>
            <a:off x="3356517" y="1773044"/>
            <a:ext cx="5754029" cy="3746810"/>
          </a:xfrm>
          <a:prstGeom prst="rect">
            <a:avLst/>
          </a:prstGeom>
          <a:ln>
            <a:noFill/>
          </a:ln>
          <a:effectLst>
            <a:outerShdw blurRad="292100" dist="139700" dir="2700000" algn="tl" rotWithShape="0">
              <a:srgbClr val="333333">
                <a:alpha val="65000"/>
              </a:srgbClr>
            </a:outerShdw>
          </a:effectLst>
        </p:spPr>
      </p:pic>
      <p:pic>
        <p:nvPicPr>
          <p:cNvPr id="4100" name="Picture 4" descr="C:\Users\HOME\Desktop\1707930586500.jpg"/>
          <p:cNvPicPr>
            <a:picLocks noChangeAspect="1" noChangeArrowheads="1"/>
          </p:cNvPicPr>
          <p:nvPr/>
        </p:nvPicPr>
        <p:blipFill>
          <a:blip r:embed="rId3" cstate="email"/>
          <a:srcRect/>
          <a:stretch>
            <a:fillRect/>
          </a:stretch>
        </p:blipFill>
        <p:spPr bwMode="auto">
          <a:xfrm>
            <a:off x="715613" y="4324356"/>
            <a:ext cx="2384425" cy="1795332"/>
          </a:xfrm>
          <a:prstGeom prst="rect">
            <a:avLst/>
          </a:prstGeom>
          <a:noFill/>
        </p:spPr>
      </p:pic>
      <p:pic>
        <p:nvPicPr>
          <p:cNvPr id="4101" name="Picture 5" descr="C:\Users\HOME\Desktop\1707930586526.jpg"/>
          <p:cNvPicPr>
            <a:picLocks noChangeAspect="1" noChangeArrowheads="1"/>
          </p:cNvPicPr>
          <p:nvPr/>
        </p:nvPicPr>
        <p:blipFill>
          <a:blip r:embed="rId4" cstate="email"/>
          <a:srcRect/>
          <a:stretch>
            <a:fillRect/>
          </a:stretch>
        </p:blipFill>
        <p:spPr bwMode="auto">
          <a:xfrm>
            <a:off x="9390604" y="4448951"/>
            <a:ext cx="2418536" cy="1821015"/>
          </a:xfrm>
          <a:prstGeom prst="rect">
            <a:avLst/>
          </a:prstGeom>
          <a:noFill/>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80225" y="334538"/>
            <a:ext cx="10526752" cy="5241072"/>
          </a:xfrm>
        </p:spPr>
        <p:txBody>
          <a:bodyPr>
            <a:normAutofit/>
          </a:bodyPr>
          <a:lstStyle/>
          <a:p>
            <a:r>
              <a:rPr lang="el-GR" sz="3200" dirty="0" smtClean="0">
                <a:latin typeface="Comic Sans MS" panose="030F0702030302020204" pitchFamily="66" charset="0"/>
              </a:rPr>
              <a:t>Αποφασίζουμε να φτιάξουμε ένα παιχνίδι με κάρτες συναισθημάτων. Κάθε παιδί επιλέγει να ζωγραφίσει ένα συναίσθημα και στη συνέχεια στην ομάδα να βρει το όμοιο, το ίδιο είτε παρατηρώντας τα γράμματα, είτε τα χρώματα, είτε τις εκφράσεις του προσώπου που έχουν οι ζωγραφιές. Δημιουργούνται ζεύγη καρτών ανά δύο και το παιχνίδι επεκτείνεται σε κινητικό ή θεατρικό,</a:t>
            </a:r>
            <a:r>
              <a:rPr lang="en-GB" sz="3200" dirty="0" smtClean="0">
                <a:latin typeface="Comic Sans MS" panose="030F0702030302020204" pitchFamily="66" charset="0"/>
              </a:rPr>
              <a:t> </a:t>
            </a:r>
            <a:r>
              <a:rPr lang="el-GR" sz="3200" dirty="0" smtClean="0">
                <a:latin typeface="Comic Sans MS" panose="030F0702030302020204" pitchFamily="66" charset="0"/>
              </a:rPr>
              <a:t>ακόμα και σε μορφή ψηφιακή</a:t>
            </a:r>
            <a:r>
              <a:rPr lang="en-US" sz="3200" dirty="0" smtClean="0">
                <a:latin typeface="Comic Sans MS" panose="030F0702030302020204" pitchFamily="66" charset="0"/>
              </a:rPr>
              <a:t>.</a:t>
            </a:r>
            <a:br>
              <a:rPr lang="en-US" sz="3200" dirty="0" smtClean="0">
                <a:latin typeface="Comic Sans MS" panose="030F0702030302020204" pitchFamily="66" charset="0"/>
              </a:rPr>
            </a:br>
            <a:r>
              <a:rPr lang="en-US" sz="3200" dirty="0" smtClean="0">
                <a:latin typeface="Comic Sans MS" panose="030F0702030302020204" pitchFamily="66" charset="0"/>
              </a:rPr>
              <a:t/>
            </a:r>
            <a:br>
              <a:rPr lang="en-US" sz="3200" dirty="0" smtClean="0">
                <a:latin typeface="Comic Sans MS" panose="030F0702030302020204" pitchFamily="66" charset="0"/>
              </a:rPr>
            </a:br>
            <a:r>
              <a:rPr lang="en-US" sz="3200" dirty="0" smtClean="0">
                <a:latin typeface="Comic Sans MS" panose="030F0702030302020204" pitchFamily="66" charset="0"/>
              </a:rPr>
              <a:t/>
            </a:r>
            <a:br>
              <a:rPr lang="en-US" sz="3200" dirty="0" smtClean="0">
                <a:latin typeface="Comic Sans MS" panose="030F0702030302020204" pitchFamily="66" charset="0"/>
              </a:rPr>
            </a:br>
            <a:endParaRPr lang="en-US" sz="3200" dirty="0"/>
          </a:p>
        </p:txBody>
      </p:sp>
      <p:pic>
        <p:nvPicPr>
          <p:cNvPr id="4" name="Picture 8" descr="C:\Users\HOME\AppData\Local\Temp\Rar$DRa11336.16273\1707757448320.jpg"/>
          <p:cNvPicPr>
            <a:picLocks noChangeAspect="1" noChangeArrowheads="1"/>
          </p:cNvPicPr>
          <p:nvPr/>
        </p:nvPicPr>
        <p:blipFill>
          <a:blip r:embed="rId2" cstate="email"/>
          <a:srcRect/>
          <a:stretch>
            <a:fillRect/>
          </a:stretch>
        </p:blipFill>
        <p:spPr bwMode="auto">
          <a:xfrm>
            <a:off x="4215189" y="3895864"/>
            <a:ext cx="3490304" cy="2627994"/>
          </a:xfrm>
          <a:prstGeom prst="rect">
            <a:avLst/>
          </a:prstGeom>
          <a:noFill/>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HOME\Desktop\1705512697039.jpg"/>
          <p:cNvPicPr>
            <a:picLocks noChangeAspect="1" noChangeArrowheads="1"/>
          </p:cNvPicPr>
          <p:nvPr/>
        </p:nvPicPr>
        <p:blipFill>
          <a:blip r:embed="rId2" cstate="email"/>
          <a:srcRect/>
          <a:stretch>
            <a:fillRect/>
          </a:stretch>
        </p:blipFill>
        <p:spPr bwMode="auto">
          <a:xfrm>
            <a:off x="405964" y="339662"/>
            <a:ext cx="3226583" cy="6308353"/>
          </a:xfrm>
          <a:prstGeom prst="rect">
            <a:avLst/>
          </a:prstGeom>
          <a:noFill/>
        </p:spPr>
      </p:pic>
      <p:pic>
        <p:nvPicPr>
          <p:cNvPr id="1028" name="Picture 4" descr="C:\Users\HOME\Desktop\1705512697031.jpg"/>
          <p:cNvPicPr>
            <a:picLocks noChangeAspect="1" noChangeArrowheads="1"/>
          </p:cNvPicPr>
          <p:nvPr/>
        </p:nvPicPr>
        <p:blipFill>
          <a:blip r:embed="rId3" cstate="email"/>
          <a:srcRect/>
          <a:stretch>
            <a:fillRect/>
          </a:stretch>
        </p:blipFill>
        <p:spPr bwMode="auto">
          <a:xfrm>
            <a:off x="7880810" y="3484130"/>
            <a:ext cx="3863429" cy="2992870"/>
          </a:xfrm>
          <a:prstGeom prst="rect">
            <a:avLst/>
          </a:prstGeom>
          <a:noFill/>
        </p:spPr>
      </p:pic>
      <p:pic>
        <p:nvPicPr>
          <p:cNvPr id="1031" name="Picture 7" descr="C:\Users\HOME\Desktop\1705512697007.jpg"/>
          <p:cNvPicPr>
            <a:picLocks noChangeAspect="1" noChangeArrowheads="1"/>
          </p:cNvPicPr>
          <p:nvPr/>
        </p:nvPicPr>
        <p:blipFill>
          <a:blip r:embed="rId4" cstate="email"/>
          <a:srcRect/>
          <a:stretch>
            <a:fillRect/>
          </a:stretch>
        </p:blipFill>
        <p:spPr bwMode="auto">
          <a:xfrm>
            <a:off x="3940176" y="3448050"/>
            <a:ext cx="3736974" cy="3043392"/>
          </a:xfrm>
          <a:prstGeom prst="rect">
            <a:avLst/>
          </a:prstGeom>
          <a:noFill/>
        </p:spPr>
      </p:pic>
      <p:pic>
        <p:nvPicPr>
          <p:cNvPr id="1032" name="Picture 8" descr="C:\Users\HOME\Desktop\1705512697016.jpg"/>
          <p:cNvPicPr>
            <a:picLocks noChangeAspect="1" noChangeArrowheads="1"/>
          </p:cNvPicPr>
          <p:nvPr/>
        </p:nvPicPr>
        <p:blipFill>
          <a:blip r:embed="rId5" cstate="email"/>
          <a:srcRect/>
          <a:stretch>
            <a:fillRect/>
          </a:stretch>
        </p:blipFill>
        <p:spPr bwMode="auto">
          <a:xfrm>
            <a:off x="7877174" y="249647"/>
            <a:ext cx="3790951" cy="3133912"/>
          </a:xfrm>
          <a:prstGeom prst="rect">
            <a:avLst/>
          </a:prstGeom>
          <a:noFill/>
        </p:spPr>
      </p:pic>
      <p:pic>
        <p:nvPicPr>
          <p:cNvPr id="1033" name="Picture 9" descr="C:\Users\HOME\Desktop\1705512697022.jpg"/>
          <p:cNvPicPr>
            <a:picLocks noChangeAspect="1" noChangeArrowheads="1"/>
          </p:cNvPicPr>
          <p:nvPr/>
        </p:nvPicPr>
        <p:blipFill>
          <a:blip r:embed="rId6" cstate="email"/>
          <a:srcRect/>
          <a:stretch>
            <a:fillRect/>
          </a:stretch>
        </p:blipFill>
        <p:spPr bwMode="auto">
          <a:xfrm>
            <a:off x="3990974" y="221742"/>
            <a:ext cx="3667125" cy="312298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HOME\Desktop\1705444736893.jpg"/>
          <p:cNvPicPr>
            <a:picLocks noChangeAspect="1" noChangeArrowheads="1"/>
          </p:cNvPicPr>
          <p:nvPr/>
        </p:nvPicPr>
        <p:blipFill>
          <a:blip r:embed="rId2" cstate="email"/>
          <a:srcRect/>
          <a:stretch>
            <a:fillRect/>
          </a:stretch>
        </p:blipFill>
        <p:spPr bwMode="auto">
          <a:xfrm>
            <a:off x="458360" y="972621"/>
            <a:ext cx="6517942" cy="4910822"/>
          </a:xfrm>
          <a:prstGeom prst="rect">
            <a:avLst/>
          </a:prstGeom>
          <a:noFill/>
        </p:spPr>
      </p:pic>
      <p:pic>
        <p:nvPicPr>
          <p:cNvPr id="1026" name="Picture 2" descr="C:\Users\HOME\Desktop\1706028480174.jpg"/>
          <p:cNvPicPr>
            <a:picLocks noChangeAspect="1" noChangeArrowheads="1"/>
          </p:cNvPicPr>
          <p:nvPr/>
        </p:nvPicPr>
        <p:blipFill>
          <a:blip r:embed="rId3" cstate="email"/>
          <a:srcRect/>
          <a:stretch>
            <a:fillRect/>
          </a:stretch>
        </p:blipFill>
        <p:spPr bwMode="auto">
          <a:xfrm>
            <a:off x="7471361" y="601580"/>
            <a:ext cx="4042172" cy="5389563"/>
          </a:xfrm>
          <a:prstGeom prst="rect">
            <a:avLst/>
          </a:prstGeom>
          <a:noFill/>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BC193CD7-2395-AF04-F613-1C36B0CF15C0}"/>
              </a:ext>
            </a:extLst>
          </p:cNvPr>
          <p:cNvSpPr>
            <a:spLocks noGrp="1"/>
          </p:cNvSpPr>
          <p:nvPr>
            <p:ph type="title"/>
          </p:nvPr>
        </p:nvSpPr>
        <p:spPr>
          <a:xfrm>
            <a:off x="724821" y="302034"/>
            <a:ext cx="6311599" cy="6277185"/>
          </a:xfrm>
        </p:spPr>
        <p:txBody>
          <a:bodyPr>
            <a:noAutofit/>
          </a:bodyPr>
          <a:lstStyle/>
          <a:p>
            <a:r>
              <a:rPr lang="el-GR" sz="3200" dirty="0">
                <a:latin typeface="Comic Sans MS" panose="030F0702030302020204" pitchFamily="66" charset="0"/>
              </a:rPr>
              <a:t>7</a:t>
            </a:r>
            <a:r>
              <a:rPr lang="el-GR" sz="3200" baseline="30000" dirty="0">
                <a:latin typeface="Comic Sans MS" panose="030F0702030302020204" pitchFamily="66" charset="0"/>
              </a:rPr>
              <a:t>ο</a:t>
            </a:r>
            <a:r>
              <a:rPr lang="el-GR" sz="3200" dirty="0">
                <a:latin typeface="Comic Sans MS" panose="030F0702030302020204" pitchFamily="66" charset="0"/>
              </a:rPr>
              <a:t> εργαστήριο</a:t>
            </a:r>
            <a:br>
              <a:rPr lang="el-GR" sz="3200" dirty="0">
                <a:latin typeface="Comic Sans MS" panose="030F0702030302020204" pitchFamily="66" charset="0"/>
              </a:rPr>
            </a:br>
            <a:r>
              <a:rPr lang="el-GR" sz="3200" dirty="0">
                <a:latin typeface="Comic Sans MS" panose="030F0702030302020204" pitchFamily="66" charset="0"/>
              </a:rPr>
              <a:t>«Δραστηριότητες αξιολόγησης» με στόχο την αποτύπωση των τελικών ιδεών των παιδιών για την έννοια της διαφορετικότητας και του αλληλοσεβασμού.</a:t>
            </a:r>
            <a:br>
              <a:rPr lang="el-GR" sz="3200" dirty="0">
                <a:latin typeface="Comic Sans MS" panose="030F0702030302020204" pitchFamily="66" charset="0"/>
              </a:rPr>
            </a:br>
            <a:r>
              <a:rPr lang="el-GR" sz="3200" dirty="0">
                <a:latin typeface="Comic Sans MS" panose="030F0702030302020204" pitchFamily="66" charset="0"/>
              </a:rPr>
              <a:t>Φτιάχνουμε την </a:t>
            </a:r>
            <a:r>
              <a:rPr lang="el-GR" sz="3200" dirty="0">
                <a:solidFill>
                  <a:srgbClr val="FF0000"/>
                </a:solidFill>
                <a:latin typeface="Comic Sans MS" panose="030F0702030302020204" pitchFamily="66" charset="0"/>
              </a:rPr>
              <a:t>πόλη του ίδιου και την πόλη του διαφορετικού </a:t>
            </a:r>
            <a:r>
              <a:rPr lang="el-GR" sz="3200" dirty="0">
                <a:latin typeface="Comic Sans MS" panose="030F0702030302020204" pitchFamily="66" charset="0"/>
              </a:rPr>
              <a:t>και ψηφίζουμε ποια πόλη μας αρέσει περισσότερο και για ποιο λόγο.</a:t>
            </a:r>
            <a:br>
              <a:rPr lang="el-GR" sz="3200" dirty="0">
                <a:latin typeface="Comic Sans MS" panose="030F0702030302020204" pitchFamily="66" charset="0"/>
              </a:rPr>
            </a:br>
            <a:endParaRPr lang="el-GR" sz="3200" dirty="0">
              <a:latin typeface="Comic Sans MS" panose="030F0702030302020204" pitchFamily="66" charset="0"/>
            </a:endParaRPr>
          </a:p>
        </p:txBody>
      </p:sp>
      <p:pic>
        <p:nvPicPr>
          <p:cNvPr id="2050" name="Picture 2" descr="C:\Users\HOME\Desktop\1708103932250.jpg"/>
          <p:cNvPicPr>
            <a:picLocks noChangeAspect="1" noChangeArrowheads="1"/>
          </p:cNvPicPr>
          <p:nvPr/>
        </p:nvPicPr>
        <p:blipFill>
          <a:blip r:embed="rId2" cstate="email"/>
          <a:srcRect/>
          <a:stretch>
            <a:fillRect/>
          </a:stretch>
        </p:blipFill>
        <p:spPr bwMode="auto">
          <a:xfrm>
            <a:off x="6969784" y="167268"/>
            <a:ext cx="4995475" cy="6545792"/>
          </a:xfrm>
          <a:prstGeom prst="rect">
            <a:avLst/>
          </a:prstGeom>
          <a:ln>
            <a:noFill/>
          </a:ln>
          <a:effectLst>
            <a:outerShdw blurRad="292100" dist="139700" dir="2700000" algn="tl" rotWithShape="0">
              <a:srgbClr val="333333">
                <a:alpha val="65000"/>
              </a:srgbClr>
            </a:outerShdw>
          </a:effectLst>
        </p:spPr>
      </p:pic>
      <p:sp>
        <p:nvSpPr>
          <p:cNvPr id="6" name="5 - Σύννεφο"/>
          <p:cNvSpPr/>
          <p:nvPr/>
        </p:nvSpPr>
        <p:spPr>
          <a:xfrm>
            <a:off x="10760928" y="2330605"/>
            <a:ext cx="769434" cy="557561"/>
          </a:xfrm>
          <a:prstGeom prst="clou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67850657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p:nvPr/>
        </p:nvSpPr>
        <p:spPr>
          <a:xfrm>
            <a:off x="1170878" y="189572"/>
            <a:ext cx="10772078" cy="3539430"/>
          </a:xfrm>
          <a:prstGeom prst="rect">
            <a:avLst/>
          </a:prstGeom>
        </p:spPr>
        <p:txBody>
          <a:bodyPr wrap="square">
            <a:spAutoFit/>
          </a:bodyPr>
          <a:lstStyle/>
          <a:p>
            <a:r>
              <a:rPr lang="el-GR" sz="3200" dirty="0" smtClean="0">
                <a:latin typeface="Comic Sans MS" pitchFamily="66" charset="0"/>
              </a:rPr>
              <a:t>Τα παιδιά δημιούργησαν ίδια ανθρωπάκια και διαφορετικά και μίλησαν για την αξία της διαφορετικότητας, μέσα από τη δραματοποίηση, με διαλόγους για τα οφέλη της διαφορετικότητας. Επίσης μέσω του κουκλοθέατρου παρουσίασαν τις απόψεις τους για το πώς θα ήταν ο κόσμος αν όλα ήταν ίδια. Στο τέλος ζωγράφισαν τις απόψεις τους για τη διαφορετικότητα. </a:t>
            </a:r>
            <a:endParaRPr lang="el-GR" sz="3200" dirty="0">
              <a:latin typeface="Comic Sans MS" pitchFamily="66" charset="0"/>
            </a:endParaRPr>
          </a:p>
        </p:txBody>
      </p:sp>
      <p:pic>
        <p:nvPicPr>
          <p:cNvPr id="1026" name="Picture 2" descr="C:\Users\HOME\Downloads\IMG_20240212_135657_edit_112032809486029.jpg"/>
          <p:cNvPicPr>
            <a:picLocks noChangeAspect="1" noChangeArrowheads="1"/>
          </p:cNvPicPr>
          <p:nvPr/>
        </p:nvPicPr>
        <p:blipFill>
          <a:blip r:embed="rId2" cstate="email"/>
          <a:srcRect/>
          <a:stretch>
            <a:fillRect/>
          </a:stretch>
        </p:blipFill>
        <p:spPr bwMode="auto">
          <a:xfrm>
            <a:off x="8348298" y="3423425"/>
            <a:ext cx="2308022" cy="3168804"/>
          </a:xfrm>
          <a:prstGeom prst="rect">
            <a:avLst/>
          </a:prstGeom>
          <a:noFill/>
        </p:spPr>
      </p:pic>
      <p:pic>
        <p:nvPicPr>
          <p:cNvPr id="1027" name="Picture 3" descr="C:\Users\HOME\Downloads\IMG_20240210_135002_edit_116309574433293.jpg"/>
          <p:cNvPicPr>
            <a:picLocks noChangeAspect="1" noChangeArrowheads="1"/>
          </p:cNvPicPr>
          <p:nvPr/>
        </p:nvPicPr>
        <p:blipFill>
          <a:blip r:embed="rId3" cstate="email"/>
          <a:srcRect/>
          <a:stretch>
            <a:fillRect/>
          </a:stretch>
        </p:blipFill>
        <p:spPr bwMode="auto">
          <a:xfrm>
            <a:off x="5709425" y="3826068"/>
            <a:ext cx="2138762" cy="2766982"/>
          </a:xfrm>
          <a:prstGeom prst="rect">
            <a:avLst/>
          </a:prstGeom>
          <a:noFill/>
        </p:spPr>
      </p:pic>
      <p:pic>
        <p:nvPicPr>
          <p:cNvPr id="1028" name="Picture 4" descr="C:\Users\HOME\Downloads\Collage_20240212_221624.jpg"/>
          <p:cNvPicPr>
            <a:picLocks noChangeAspect="1" noChangeArrowheads="1"/>
          </p:cNvPicPr>
          <p:nvPr/>
        </p:nvPicPr>
        <p:blipFill>
          <a:blip r:embed="rId4" cstate="email"/>
          <a:srcRect/>
          <a:stretch>
            <a:fillRect/>
          </a:stretch>
        </p:blipFill>
        <p:spPr bwMode="auto">
          <a:xfrm>
            <a:off x="2720896" y="4566542"/>
            <a:ext cx="2464419" cy="1848314"/>
          </a:xfrm>
          <a:prstGeom prst="rect">
            <a:avLst/>
          </a:prstGeom>
          <a:noFill/>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47E87173-3835-4EBD-4AE4-7B36BAD5EC4A}"/>
              </a:ext>
            </a:extLst>
          </p:cNvPr>
          <p:cNvSpPr>
            <a:spLocks noGrp="1"/>
          </p:cNvSpPr>
          <p:nvPr>
            <p:ph type="title"/>
          </p:nvPr>
        </p:nvSpPr>
        <p:spPr>
          <a:xfrm>
            <a:off x="707136" y="766818"/>
            <a:ext cx="10899648" cy="1958975"/>
          </a:xfrm>
        </p:spPr>
        <p:txBody>
          <a:bodyPr>
            <a:normAutofit/>
          </a:bodyPr>
          <a:lstStyle/>
          <a:p>
            <a:r>
              <a:rPr lang="el-GR" sz="3200" dirty="0" smtClean="0">
                <a:latin typeface="Comic Sans MS" panose="030F0702030302020204" pitchFamily="66" charset="0"/>
              </a:rPr>
              <a:t>Ομάδα παιδιών</a:t>
            </a:r>
            <a:r>
              <a:rPr lang="en-US" sz="3200" dirty="0" smtClean="0">
                <a:latin typeface="Comic Sans MS" panose="030F0702030302020204" pitchFamily="66" charset="0"/>
              </a:rPr>
              <a:t>: </a:t>
            </a:r>
            <a:r>
              <a:rPr lang="el-GR" sz="3200" dirty="0" smtClean="0">
                <a:latin typeface="Comic Sans MS" panose="030F0702030302020204" pitchFamily="66" charset="0"/>
              </a:rPr>
              <a:t>«Ο Τόνυ και ο κύριος φόβος» </a:t>
            </a:r>
            <a:br>
              <a:rPr lang="el-GR" sz="3200" dirty="0" smtClean="0">
                <a:latin typeface="Comic Sans MS" panose="030F0702030302020204" pitchFamily="66" charset="0"/>
              </a:rPr>
            </a:br>
            <a:r>
              <a:rPr lang="el-GR" sz="3200" dirty="0" smtClean="0">
                <a:latin typeface="Comic Sans MS" panose="030F0702030302020204" pitchFamily="66" charset="0"/>
              </a:rPr>
              <a:t>Αφηγούμαστε </a:t>
            </a:r>
            <a:r>
              <a:rPr lang="el-GR" sz="3200" dirty="0">
                <a:latin typeface="Comic Sans MS" panose="030F0702030302020204" pitchFamily="66" charset="0"/>
              </a:rPr>
              <a:t>το </a:t>
            </a:r>
            <a:r>
              <a:rPr lang="el-GR" sz="3200" dirty="0" smtClean="0">
                <a:latin typeface="Comic Sans MS" panose="030F0702030302020204" pitchFamily="66" charset="0"/>
              </a:rPr>
              <a:t>παραμύθι και συζητάμε για τους φόβους μας και τους τρόπους αντιμετώπισής τους.</a:t>
            </a:r>
            <a:endParaRPr lang="el-GR" sz="3200" dirty="0">
              <a:latin typeface="Comic Sans MS" panose="030F0702030302020204" pitchFamily="66" charset="0"/>
            </a:endParaRPr>
          </a:p>
        </p:txBody>
      </p:sp>
      <p:pic>
        <p:nvPicPr>
          <p:cNvPr id="3078" name="Picture 6" descr="C:\Users\HOME\AppData\Local\Temp\Rar$DRa12100.33057\1706990224570.jpg"/>
          <p:cNvPicPr>
            <a:picLocks noChangeAspect="1" noChangeArrowheads="1"/>
          </p:cNvPicPr>
          <p:nvPr/>
        </p:nvPicPr>
        <p:blipFill>
          <a:blip r:embed="rId2" cstate="email"/>
          <a:srcRect/>
          <a:stretch>
            <a:fillRect/>
          </a:stretch>
        </p:blipFill>
        <p:spPr bwMode="auto">
          <a:xfrm>
            <a:off x="2316033" y="2820961"/>
            <a:ext cx="7653156" cy="3227234"/>
          </a:xfrm>
          <a:prstGeom prst="rect">
            <a:avLst/>
          </a:prstGeom>
          <a:noFill/>
        </p:spPr>
      </p:pic>
    </p:spTree>
    <p:extLst>
      <p:ext uri="{BB962C8B-B14F-4D97-AF65-F5344CB8AC3E}">
        <p14:creationId xmlns:p14="http://schemas.microsoft.com/office/powerpoint/2010/main" xmlns="" val="264310767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HOME\AppData\Local\Temp\Rar$DRa12100.14696\1706990224405.jpg"/>
          <p:cNvPicPr>
            <a:picLocks noChangeAspect="1" noChangeArrowheads="1"/>
          </p:cNvPicPr>
          <p:nvPr/>
        </p:nvPicPr>
        <p:blipFill>
          <a:blip r:embed="rId2" cstate="email"/>
          <a:srcRect/>
          <a:stretch>
            <a:fillRect/>
          </a:stretch>
        </p:blipFill>
        <p:spPr bwMode="auto">
          <a:xfrm>
            <a:off x="463296" y="390143"/>
            <a:ext cx="3462528" cy="2607081"/>
          </a:xfrm>
          <a:prstGeom prst="rect">
            <a:avLst/>
          </a:prstGeom>
          <a:noFill/>
        </p:spPr>
      </p:pic>
      <p:pic>
        <p:nvPicPr>
          <p:cNvPr id="2052" name="Picture 4" descr="C:\Users\HOME\AppData\Local\Temp\Rar$DRa12100.19606\1706990224478.jpg"/>
          <p:cNvPicPr>
            <a:picLocks noChangeAspect="1" noChangeArrowheads="1"/>
          </p:cNvPicPr>
          <p:nvPr/>
        </p:nvPicPr>
        <p:blipFill>
          <a:blip r:embed="rId3" cstate="email"/>
          <a:srcRect/>
          <a:stretch>
            <a:fillRect/>
          </a:stretch>
        </p:blipFill>
        <p:spPr bwMode="auto">
          <a:xfrm>
            <a:off x="4389120" y="426720"/>
            <a:ext cx="3469052" cy="2611992"/>
          </a:xfrm>
          <a:prstGeom prst="rect">
            <a:avLst/>
          </a:prstGeom>
          <a:noFill/>
        </p:spPr>
      </p:pic>
      <p:pic>
        <p:nvPicPr>
          <p:cNvPr id="2053" name="Picture 5" descr="C:\Users\HOME\AppData\Local\Temp\Rar$DRa12100.20581\1706990224489.jpg"/>
          <p:cNvPicPr>
            <a:picLocks noChangeAspect="1" noChangeArrowheads="1"/>
          </p:cNvPicPr>
          <p:nvPr/>
        </p:nvPicPr>
        <p:blipFill>
          <a:blip r:embed="rId4" cstate="email"/>
          <a:srcRect/>
          <a:stretch>
            <a:fillRect/>
          </a:stretch>
        </p:blipFill>
        <p:spPr bwMode="auto">
          <a:xfrm>
            <a:off x="438911" y="3352800"/>
            <a:ext cx="3488483" cy="2626623"/>
          </a:xfrm>
          <a:prstGeom prst="rect">
            <a:avLst/>
          </a:prstGeom>
          <a:noFill/>
        </p:spPr>
      </p:pic>
      <p:pic>
        <p:nvPicPr>
          <p:cNvPr id="2054" name="Picture 6" descr="C:\Users\HOME\AppData\Local\Temp\Rar$DRa12100.21818\1706990224500.jpg"/>
          <p:cNvPicPr>
            <a:picLocks noChangeAspect="1" noChangeArrowheads="1"/>
          </p:cNvPicPr>
          <p:nvPr/>
        </p:nvPicPr>
        <p:blipFill>
          <a:blip r:embed="rId5" cstate="email"/>
          <a:srcRect/>
          <a:stretch>
            <a:fillRect/>
          </a:stretch>
        </p:blipFill>
        <p:spPr bwMode="auto">
          <a:xfrm>
            <a:off x="4352544" y="3304032"/>
            <a:ext cx="3578780" cy="2694611"/>
          </a:xfrm>
          <a:prstGeom prst="rect">
            <a:avLst/>
          </a:prstGeom>
          <a:noFill/>
        </p:spPr>
      </p:pic>
      <p:pic>
        <p:nvPicPr>
          <p:cNvPr id="2055" name="Picture 7" descr="C:\Users\HOME\AppData\Local\Temp\Rar$DRa12100.22838\1706990224512.jpg"/>
          <p:cNvPicPr>
            <a:picLocks noChangeAspect="1" noChangeArrowheads="1"/>
          </p:cNvPicPr>
          <p:nvPr/>
        </p:nvPicPr>
        <p:blipFill>
          <a:blip r:embed="rId6" cstate="email"/>
          <a:srcRect/>
          <a:stretch>
            <a:fillRect/>
          </a:stretch>
        </p:blipFill>
        <p:spPr bwMode="auto">
          <a:xfrm>
            <a:off x="8326802" y="3291840"/>
            <a:ext cx="3432810" cy="2584704"/>
          </a:xfrm>
          <a:prstGeom prst="rect">
            <a:avLst/>
          </a:prstGeom>
          <a:noFill/>
        </p:spPr>
      </p:pic>
      <p:pic>
        <p:nvPicPr>
          <p:cNvPr id="14" name="Picture 3" descr="C:\Users\HOME\AppData\Local\Temp\Rar$DRa12100.25253\1706990224533.jpg"/>
          <p:cNvPicPr>
            <a:picLocks noChangeAspect="1" noChangeArrowheads="1"/>
          </p:cNvPicPr>
          <p:nvPr/>
        </p:nvPicPr>
        <p:blipFill>
          <a:blip r:embed="rId7" cstate="email"/>
          <a:srcRect/>
          <a:stretch>
            <a:fillRect/>
          </a:stretch>
        </p:blipFill>
        <p:spPr bwMode="auto">
          <a:xfrm>
            <a:off x="8388096" y="438912"/>
            <a:ext cx="3371516" cy="2538553"/>
          </a:xfrm>
          <a:prstGeom prst="rect">
            <a:avLst/>
          </a:prstGeom>
          <a:noFill/>
        </p:spPr>
      </p:pic>
    </p:spTree>
    <p:extLst>
      <p:ext uri="{BB962C8B-B14F-4D97-AF65-F5344CB8AC3E}">
        <p14:creationId xmlns:p14="http://schemas.microsoft.com/office/powerpoint/2010/main" xmlns="" val="167261537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C:\Users\HOME\AppData\Local\Temp\Rar$DRa12100.26217\1706990224545.jpg"/>
          <p:cNvPicPr>
            <a:picLocks noChangeAspect="1" noChangeArrowheads="1"/>
          </p:cNvPicPr>
          <p:nvPr/>
        </p:nvPicPr>
        <p:blipFill>
          <a:blip r:embed="rId2" cstate="email"/>
          <a:srcRect/>
          <a:stretch>
            <a:fillRect/>
          </a:stretch>
        </p:blipFill>
        <p:spPr bwMode="auto">
          <a:xfrm>
            <a:off x="6303264" y="1353312"/>
            <a:ext cx="5506592" cy="4146140"/>
          </a:xfrm>
          <a:prstGeom prst="rect">
            <a:avLst/>
          </a:prstGeom>
          <a:noFill/>
        </p:spPr>
      </p:pic>
      <p:pic>
        <p:nvPicPr>
          <p:cNvPr id="4101" name="Picture 5" descr="C:\Users\HOME\AppData\Local\Temp\Rar$DRa12100.26887\1706990224555.jpg"/>
          <p:cNvPicPr>
            <a:picLocks noChangeAspect="1" noChangeArrowheads="1"/>
          </p:cNvPicPr>
          <p:nvPr/>
        </p:nvPicPr>
        <p:blipFill>
          <a:blip r:embed="rId3" cstate="email"/>
          <a:srcRect/>
          <a:stretch>
            <a:fillRect/>
          </a:stretch>
        </p:blipFill>
        <p:spPr bwMode="auto">
          <a:xfrm>
            <a:off x="329183" y="1341120"/>
            <a:ext cx="5662089" cy="4263219"/>
          </a:xfrm>
          <a:prstGeom prst="rect">
            <a:avLst/>
          </a:prstGeom>
          <a:noFill/>
        </p:spPr>
      </p:pic>
    </p:spTree>
    <p:extLst>
      <p:ext uri="{BB962C8B-B14F-4D97-AF65-F5344CB8AC3E}">
        <p14:creationId xmlns:p14="http://schemas.microsoft.com/office/powerpoint/2010/main" xmlns="" val="324677063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HOME\AppData\Local\Temp\Rar$DRa3984.1763\1707420297983.jpg"/>
          <p:cNvPicPr>
            <a:picLocks noChangeAspect="1" noChangeArrowheads="1"/>
          </p:cNvPicPr>
          <p:nvPr/>
        </p:nvPicPr>
        <p:blipFill>
          <a:blip r:embed="rId2" cstate="email"/>
          <a:srcRect/>
          <a:stretch>
            <a:fillRect/>
          </a:stretch>
        </p:blipFill>
        <p:spPr bwMode="auto">
          <a:xfrm>
            <a:off x="2352908" y="602166"/>
            <a:ext cx="3714081" cy="2796485"/>
          </a:xfrm>
          <a:prstGeom prst="rect">
            <a:avLst/>
          </a:prstGeom>
          <a:noFill/>
        </p:spPr>
      </p:pic>
      <p:pic>
        <p:nvPicPr>
          <p:cNvPr id="1027" name="Picture 3" descr="C:\Users\HOME\AppData\Local\Temp\Rar$DRa3984.2486\1707420297991.jpg"/>
          <p:cNvPicPr>
            <a:picLocks noChangeAspect="1" noChangeArrowheads="1"/>
          </p:cNvPicPr>
          <p:nvPr/>
        </p:nvPicPr>
        <p:blipFill>
          <a:blip r:embed="rId3" cstate="email"/>
          <a:srcRect/>
          <a:stretch>
            <a:fillRect/>
          </a:stretch>
        </p:blipFill>
        <p:spPr bwMode="auto">
          <a:xfrm>
            <a:off x="367990" y="3573922"/>
            <a:ext cx="3691054" cy="2779147"/>
          </a:xfrm>
          <a:prstGeom prst="rect">
            <a:avLst/>
          </a:prstGeom>
          <a:noFill/>
        </p:spPr>
      </p:pic>
      <p:pic>
        <p:nvPicPr>
          <p:cNvPr id="1029" name="Picture 5" descr="C:\Users\HOME\AppData\Local\Temp\Rar$DRa3984.4956\1707420298007.jpg"/>
          <p:cNvPicPr>
            <a:picLocks noChangeAspect="1" noChangeArrowheads="1"/>
          </p:cNvPicPr>
          <p:nvPr/>
        </p:nvPicPr>
        <p:blipFill>
          <a:blip r:embed="rId4" cstate="email"/>
          <a:srcRect/>
          <a:stretch>
            <a:fillRect/>
          </a:stretch>
        </p:blipFill>
        <p:spPr bwMode="auto">
          <a:xfrm>
            <a:off x="6244682" y="325593"/>
            <a:ext cx="5107984" cy="3846012"/>
          </a:xfrm>
          <a:prstGeom prst="rect">
            <a:avLst/>
          </a:prstGeom>
          <a:ln>
            <a:noFill/>
          </a:ln>
          <a:effectLst>
            <a:softEdge rad="112500"/>
          </a:effectLst>
        </p:spPr>
      </p:pic>
      <p:pic>
        <p:nvPicPr>
          <p:cNvPr id="1028" name="Picture 4" descr="C:\Users\HOME\AppData\Local\Temp\Rar$DRa3984.3467\1707420297999.jpg"/>
          <p:cNvPicPr>
            <a:picLocks noChangeAspect="1" noChangeArrowheads="1"/>
          </p:cNvPicPr>
          <p:nvPr/>
        </p:nvPicPr>
        <p:blipFill>
          <a:blip r:embed="rId5" cstate="email"/>
          <a:srcRect/>
          <a:stretch>
            <a:fillRect/>
          </a:stretch>
        </p:blipFill>
        <p:spPr bwMode="auto">
          <a:xfrm>
            <a:off x="4382428" y="3601846"/>
            <a:ext cx="3701189" cy="2786778"/>
          </a:xfrm>
          <a:prstGeom prst="rect">
            <a:avLst/>
          </a:prstGeom>
          <a:noFill/>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HOME\Downloads\Screenshot_20240208_140803_com.google.android.apps.photos_edit_138302671765354.jpg"/>
          <p:cNvPicPr>
            <a:picLocks noChangeAspect="1" noChangeArrowheads="1"/>
          </p:cNvPicPr>
          <p:nvPr/>
        </p:nvPicPr>
        <p:blipFill>
          <a:blip r:embed="rId2" cstate="email"/>
          <a:srcRect/>
          <a:stretch>
            <a:fillRect/>
          </a:stretch>
        </p:blipFill>
        <p:spPr bwMode="auto">
          <a:xfrm>
            <a:off x="240912" y="1277798"/>
            <a:ext cx="5803050" cy="3352874"/>
          </a:xfrm>
          <a:prstGeom prst="rect">
            <a:avLst/>
          </a:prstGeom>
          <a:ln>
            <a:noFill/>
          </a:ln>
          <a:effectLst>
            <a:softEdge rad="112500"/>
          </a:effectLst>
        </p:spPr>
      </p:pic>
      <p:pic>
        <p:nvPicPr>
          <p:cNvPr id="8195" name="Picture 3" descr="C:\Users\HOME\Downloads\IMG_20240131_124054_edit_61539602853630.jpg"/>
          <p:cNvPicPr>
            <a:picLocks noChangeAspect="1" noChangeArrowheads="1"/>
          </p:cNvPicPr>
          <p:nvPr/>
        </p:nvPicPr>
        <p:blipFill>
          <a:blip r:embed="rId3" cstate="email"/>
          <a:srcRect/>
          <a:stretch>
            <a:fillRect/>
          </a:stretch>
        </p:blipFill>
        <p:spPr bwMode="auto">
          <a:xfrm>
            <a:off x="6269997" y="1257494"/>
            <a:ext cx="5721669" cy="3359111"/>
          </a:xfrm>
          <a:prstGeom prst="rect">
            <a:avLst/>
          </a:prstGeom>
          <a:ln>
            <a:noFill/>
          </a:ln>
          <a:effectLst>
            <a:softEdge rad="112500"/>
          </a:effec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D3585EFB-F4B7-44F5-45D4-B2094AAF9CA3}"/>
              </a:ext>
            </a:extLst>
          </p:cNvPr>
          <p:cNvSpPr>
            <a:spLocks noGrp="1"/>
          </p:cNvSpPr>
          <p:nvPr>
            <p:ph type="title"/>
          </p:nvPr>
        </p:nvSpPr>
        <p:spPr>
          <a:xfrm>
            <a:off x="838200" y="365125"/>
            <a:ext cx="10296832" cy="5696462"/>
          </a:xfrm>
        </p:spPr>
        <p:txBody>
          <a:bodyPr>
            <a:noAutofit/>
          </a:bodyPr>
          <a:lstStyle/>
          <a:p>
            <a:r>
              <a:rPr lang="el-GR" sz="2800" b="1" dirty="0">
                <a:latin typeface="Comic Sans MS" panose="030F0702030302020204" pitchFamily="66" charset="0"/>
              </a:rPr>
              <a:t>Συμπεράσματα</a:t>
            </a:r>
            <a:r>
              <a:rPr lang="en-GB" sz="2800" dirty="0">
                <a:latin typeface="Comic Sans MS" panose="030F0702030302020204" pitchFamily="66" charset="0"/>
              </a:rPr>
              <a:t>:</a:t>
            </a:r>
            <a:br>
              <a:rPr lang="en-GB" sz="2800" dirty="0">
                <a:latin typeface="Comic Sans MS" panose="030F0702030302020204" pitchFamily="66" charset="0"/>
              </a:rPr>
            </a:br>
            <a:r>
              <a:rPr lang="en-GB" sz="2800" dirty="0">
                <a:latin typeface="Comic Sans MS" panose="030F0702030302020204" pitchFamily="66" charset="0"/>
              </a:rPr>
              <a:t>1. </a:t>
            </a:r>
            <a:r>
              <a:rPr lang="el-GR" sz="2800" dirty="0">
                <a:latin typeface="Comic Sans MS" panose="030F0702030302020204" pitchFamily="66" charset="0"/>
              </a:rPr>
              <a:t>Τα εργαστήρια του Προγράμματος στοχεύουν στην ανάπτυξη και καλλιέργεια στρατηγικής σκέψης</a:t>
            </a:r>
            <a:br>
              <a:rPr lang="el-GR" sz="2800" dirty="0">
                <a:latin typeface="Comic Sans MS" panose="030F0702030302020204" pitchFamily="66" charset="0"/>
              </a:rPr>
            </a:br>
            <a:r>
              <a:rPr lang="el-GR" sz="2800" dirty="0">
                <a:latin typeface="Comic Sans MS" panose="030F0702030302020204" pitchFamily="66" charset="0"/>
              </a:rPr>
              <a:t>2. Αναπτύσσονται δεξιότητες συστηματικής παρατήρησης, κινητικές, συνεργασίας, αντιστοίχισης και ταξινόμησης</a:t>
            </a:r>
            <a:br>
              <a:rPr lang="el-GR" sz="2800" dirty="0">
                <a:latin typeface="Comic Sans MS" panose="030F0702030302020204" pitchFamily="66" charset="0"/>
              </a:rPr>
            </a:br>
            <a:r>
              <a:rPr lang="el-GR" sz="2800" dirty="0">
                <a:latin typeface="Comic Sans MS" panose="030F0702030302020204" pitchFamily="66" charset="0"/>
              </a:rPr>
              <a:t>3. Η αίθουσα και τα υλικά διαμορφώνονται ανάλογα με την περίσταση και το είδος της δραστηριότητας</a:t>
            </a:r>
            <a:br>
              <a:rPr lang="el-GR" sz="2800" dirty="0">
                <a:latin typeface="Comic Sans MS" panose="030F0702030302020204" pitchFamily="66" charset="0"/>
              </a:rPr>
            </a:br>
            <a:r>
              <a:rPr lang="el-GR" sz="2800" dirty="0">
                <a:latin typeface="Comic Sans MS" panose="030F0702030302020204" pitchFamily="66" charset="0"/>
              </a:rPr>
              <a:t>4. Συγκροτούνται ομάδες παιδιών και από κοινού συμφωνούμε για τους κανόνες εύρυθμης λειτουργίας</a:t>
            </a:r>
            <a:br>
              <a:rPr lang="el-GR" sz="2800" dirty="0">
                <a:latin typeface="Comic Sans MS" panose="030F0702030302020204" pitchFamily="66" charset="0"/>
              </a:rPr>
            </a:br>
            <a:r>
              <a:rPr lang="el-GR" sz="2800" dirty="0">
                <a:latin typeface="Comic Sans MS" panose="030F0702030302020204" pitchFamily="66" charset="0"/>
              </a:rPr>
              <a:t>5. Οι δράσεις έχουν ευελιξία και εξελίσσονται ανάλογα με τις ιδέες των παιδιών</a:t>
            </a:r>
            <a:br>
              <a:rPr lang="el-GR" sz="2800" dirty="0">
                <a:latin typeface="Comic Sans MS" panose="030F0702030302020204" pitchFamily="66" charset="0"/>
              </a:rPr>
            </a:br>
            <a:r>
              <a:rPr lang="el-GR" sz="2800" dirty="0">
                <a:latin typeface="Comic Sans MS" panose="030F0702030302020204" pitchFamily="66" charset="0"/>
              </a:rPr>
              <a:t>6. Στα εργαστήρια αξιοποιούνται τεχνικές θεάτρου, πίνακες ζωγραφικής, φύλλα εργασίας</a:t>
            </a:r>
            <a:br>
              <a:rPr lang="el-GR" sz="2800" dirty="0">
                <a:latin typeface="Comic Sans MS" panose="030F0702030302020204" pitchFamily="66" charset="0"/>
              </a:rPr>
            </a:br>
            <a:r>
              <a:rPr lang="el-GR" sz="2800" dirty="0">
                <a:latin typeface="Comic Sans MS" panose="030F0702030302020204" pitchFamily="66" charset="0"/>
              </a:rPr>
              <a:t>7. Τα παιδιά καλλιεργούν τις έννοιες της διαφορετικότητας και συζητούν για τα </a:t>
            </a:r>
            <a:r>
              <a:rPr lang="el-GR" sz="2800" dirty="0" smtClean="0">
                <a:latin typeface="Comic Sans MS" panose="030F0702030302020204" pitchFamily="66" charset="0"/>
              </a:rPr>
              <a:t>συναισθήματα, ιδιαίτερο αυτό της φιλίας</a:t>
            </a:r>
            <a:endParaRPr lang="el-GR" sz="2800" dirty="0">
              <a:latin typeface="Comic Sans MS" panose="030F0702030302020204" pitchFamily="66" charset="0"/>
            </a:endParaRPr>
          </a:p>
        </p:txBody>
      </p:sp>
    </p:spTree>
    <p:extLst>
      <p:ext uri="{BB962C8B-B14F-4D97-AF65-F5344CB8AC3E}">
        <p14:creationId xmlns:p14="http://schemas.microsoft.com/office/powerpoint/2010/main" xmlns="" val="21514720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01804" y="200721"/>
            <a:ext cx="6211229" cy="6233534"/>
          </a:xfrm>
        </p:spPr>
        <p:txBody>
          <a:bodyPr>
            <a:normAutofit/>
          </a:bodyPr>
          <a:lstStyle/>
          <a:p>
            <a:r>
              <a:rPr lang="el-GR" sz="3200" dirty="0" smtClean="0">
                <a:latin typeface="Comic Sans MS" pitchFamily="66" charset="0"/>
              </a:rPr>
              <a:t>Συζήτηση γύρω από τους προσωπικούς τους φόβους, την προέλευση τους και τους τρόπους αντιμετώπισης τους. Δημιουργία "της ασπίδας των φόβων μας" , όπου αποτύπωσαν ζωγραφίζοντας τρόπους για να τους καταπολεμήσουν. </a:t>
            </a:r>
            <a:endParaRPr lang="en-US" sz="3200" dirty="0">
              <a:latin typeface="Comic Sans MS" pitchFamily="66" charset="0"/>
            </a:endParaRPr>
          </a:p>
        </p:txBody>
      </p:sp>
      <p:pic>
        <p:nvPicPr>
          <p:cNvPr id="9218" name="Picture 2" descr="C:\Users\HOME\Downloads\IMG_20240208_114753_edit_130846914087325.jpg"/>
          <p:cNvPicPr>
            <a:picLocks noChangeAspect="1" noChangeArrowheads="1"/>
          </p:cNvPicPr>
          <p:nvPr/>
        </p:nvPicPr>
        <p:blipFill>
          <a:blip r:embed="rId2" cstate="email"/>
          <a:srcRect/>
          <a:stretch>
            <a:fillRect/>
          </a:stretch>
        </p:blipFill>
        <p:spPr bwMode="auto">
          <a:xfrm>
            <a:off x="6846848" y="186879"/>
            <a:ext cx="4594303" cy="6492702"/>
          </a:xfrm>
          <a:prstGeom prst="rect">
            <a:avLst/>
          </a:prstGeom>
          <a:noFill/>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z="3200" dirty="0" smtClean="0">
                <a:latin typeface="Arial" pitchFamily="34" charset="0"/>
                <a:cs typeface="Arial" pitchFamily="34" charset="0"/>
              </a:rPr>
              <a:t>Τα παιδιά θεωρούν ότι η </a:t>
            </a:r>
            <a:r>
              <a:rPr lang="el-GR" sz="3200" b="1" dirty="0" smtClean="0">
                <a:solidFill>
                  <a:schemeClr val="accent6">
                    <a:lumMod val="75000"/>
                  </a:schemeClr>
                </a:solidFill>
                <a:latin typeface="Arial" pitchFamily="34" charset="0"/>
                <a:cs typeface="Arial" pitchFamily="34" charset="0"/>
              </a:rPr>
              <a:t>ΦΙΛΙΑ</a:t>
            </a:r>
            <a:r>
              <a:rPr lang="el-GR" sz="3200" dirty="0" smtClean="0">
                <a:latin typeface="Arial" pitchFamily="34" charset="0"/>
                <a:cs typeface="Arial" pitchFamily="34" charset="0"/>
              </a:rPr>
              <a:t> είναι η πιο σημαντική αξία και κατασκευάζουν αφίσα με αυτή τη λέξη από τις παλάμες τους! </a:t>
            </a:r>
            <a:endParaRPr lang="en-US" sz="3200" dirty="0">
              <a:latin typeface="Arial" pitchFamily="34" charset="0"/>
              <a:cs typeface="Arial" pitchFamily="34" charset="0"/>
            </a:endParaRPr>
          </a:p>
        </p:txBody>
      </p:sp>
      <p:pic>
        <p:nvPicPr>
          <p:cNvPr id="2050" name="Picture 2" descr="C:\Users\HOME\Desktop\1707335531305.jpg"/>
          <p:cNvPicPr>
            <a:picLocks noChangeAspect="1" noChangeArrowheads="1"/>
          </p:cNvPicPr>
          <p:nvPr/>
        </p:nvPicPr>
        <p:blipFill>
          <a:blip r:embed="rId2" cstate="email"/>
          <a:srcRect/>
          <a:stretch>
            <a:fillRect/>
          </a:stretch>
        </p:blipFill>
        <p:spPr bwMode="auto">
          <a:xfrm>
            <a:off x="851210" y="2057242"/>
            <a:ext cx="2362441" cy="1778778"/>
          </a:xfrm>
          <a:prstGeom prst="rect">
            <a:avLst/>
          </a:prstGeom>
          <a:noFill/>
        </p:spPr>
      </p:pic>
      <p:pic>
        <p:nvPicPr>
          <p:cNvPr id="2051" name="Picture 3" descr="C:\Users\HOME\Desktop\1707335531317.jpg"/>
          <p:cNvPicPr>
            <a:picLocks noChangeAspect="1" noChangeArrowheads="1"/>
          </p:cNvPicPr>
          <p:nvPr/>
        </p:nvPicPr>
        <p:blipFill>
          <a:blip r:embed="rId3" cstate="email"/>
          <a:srcRect/>
          <a:stretch>
            <a:fillRect/>
          </a:stretch>
        </p:blipFill>
        <p:spPr bwMode="auto">
          <a:xfrm>
            <a:off x="9389326" y="4493942"/>
            <a:ext cx="2290086" cy="1724300"/>
          </a:xfrm>
          <a:prstGeom prst="rect">
            <a:avLst/>
          </a:prstGeom>
          <a:noFill/>
        </p:spPr>
      </p:pic>
      <p:pic>
        <p:nvPicPr>
          <p:cNvPr id="2052" name="Picture 4" descr="C:\Users\HOME\Desktop\1707335531340.jpg"/>
          <p:cNvPicPr>
            <a:picLocks noChangeAspect="1" noChangeArrowheads="1"/>
          </p:cNvPicPr>
          <p:nvPr/>
        </p:nvPicPr>
        <p:blipFill>
          <a:blip r:embed="rId4" cstate="email"/>
          <a:srcRect/>
          <a:stretch>
            <a:fillRect/>
          </a:stretch>
        </p:blipFill>
        <p:spPr bwMode="auto">
          <a:xfrm>
            <a:off x="8753708" y="2040675"/>
            <a:ext cx="2480674" cy="1867802"/>
          </a:xfrm>
          <a:prstGeom prst="rect">
            <a:avLst/>
          </a:prstGeom>
          <a:noFill/>
        </p:spPr>
      </p:pic>
      <p:pic>
        <p:nvPicPr>
          <p:cNvPr id="2053" name="Picture 5" descr="C:\Users\HOME\Desktop\1707335531329.jpg"/>
          <p:cNvPicPr>
            <a:picLocks noChangeAspect="1" noChangeArrowheads="1"/>
          </p:cNvPicPr>
          <p:nvPr/>
        </p:nvPicPr>
        <p:blipFill>
          <a:blip r:embed="rId5" cstate="email"/>
          <a:srcRect/>
          <a:stretch>
            <a:fillRect/>
          </a:stretch>
        </p:blipFill>
        <p:spPr bwMode="auto">
          <a:xfrm>
            <a:off x="3624143" y="4538252"/>
            <a:ext cx="2386363" cy="1728736"/>
          </a:xfrm>
          <a:prstGeom prst="rect">
            <a:avLst/>
          </a:prstGeom>
          <a:noFill/>
        </p:spPr>
      </p:pic>
      <p:pic>
        <p:nvPicPr>
          <p:cNvPr id="3074" name="Picture 2" descr="C:\Users\HOME\AppData\Local\Temp\Rar$DRa3984.12535\1707420298041.jpg"/>
          <p:cNvPicPr>
            <a:picLocks noChangeAspect="1" noChangeArrowheads="1"/>
          </p:cNvPicPr>
          <p:nvPr/>
        </p:nvPicPr>
        <p:blipFill>
          <a:blip r:embed="rId6" cstate="email"/>
          <a:srcRect/>
          <a:stretch>
            <a:fillRect/>
          </a:stretch>
        </p:blipFill>
        <p:spPr bwMode="auto">
          <a:xfrm>
            <a:off x="669072" y="4513490"/>
            <a:ext cx="2352908" cy="1771601"/>
          </a:xfrm>
          <a:prstGeom prst="rect">
            <a:avLst/>
          </a:prstGeom>
          <a:noFill/>
        </p:spPr>
      </p:pic>
      <p:pic>
        <p:nvPicPr>
          <p:cNvPr id="3075" name="Picture 3" descr="C:\Users\HOME\AppData\Local\Temp\Rar$DRa3984.13653\1707420298051.jpg"/>
          <p:cNvPicPr>
            <a:picLocks noChangeAspect="1" noChangeArrowheads="1"/>
          </p:cNvPicPr>
          <p:nvPr/>
        </p:nvPicPr>
        <p:blipFill>
          <a:blip r:embed="rId7" cstate="email"/>
          <a:srcRect/>
          <a:stretch>
            <a:fillRect/>
          </a:stretch>
        </p:blipFill>
        <p:spPr bwMode="auto">
          <a:xfrm>
            <a:off x="6545765" y="4527395"/>
            <a:ext cx="2331328" cy="1755353"/>
          </a:xfrm>
          <a:prstGeom prst="rect">
            <a:avLst/>
          </a:prstGeom>
          <a:noFill/>
        </p:spPr>
      </p:pic>
      <p:pic>
        <p:nvPicPr>
          <p:cNvPr id="3076" name="Picture 4" descr="C:\Users\HOME\AppData\Local\Temp\Rar$DRa3984.15624\1707420298059.jpg"/>
          <p:cNvPicPr>
            <a:picLocks noChangeAspect="1" noChangeArrowheads="1"/>
          </p:cNvPicPr>
          <p:nvPr/>
        </p:nvPicPr>
        <p:blipFill>
          <a:blip r:embed="rId8" cstate="email"/>
          <a:srcRect/>
          <a:stretch>
            <a:fillRect/>
          </a:stretch>
        </p:blipFill>
        <p:spPr bwMode="auto">
          <a:xfrm>
            <a:off x="4025590" y="2040675"/>
            <a:ext cx="3992569" cy="2040879"/>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HOME\Desktop\Collage_20240111_073202.jpg"/>
          <p:cNvPicPr>
            <a:picLocks noChangeAspect="1" noChangeArrowheads="1"/>
          </p:cNvPicPr>
          <p:nvPr/>
        </p:nvPicPr>
        <p:blipFill>
          <a:blip r:embed="rId2" cstate="email"/>
          <a:srcRect/>
          <a:stretch>
            <a:fillRect/>
          </a:stretch>
        </p:blipFill>
        <p:spPr bwMode="auto">
          <a:xfrm>
            <a:off x="360948" y="1088857"/>
            <a:ext cx="6376737" cy="4782553"/>
          </a:xfrm>
          <a:prstGeom prst="rect">
            <a:avLst/>
          </a:prstGeom>
          <a:noFill/>
        </p:spPr>
      </p:pic>
      <p:pic>
        <p:nvPicPr>
          <p:cNvPr id="3" name="Picture 3" descr="C:\Users\HOME\Desktop\Collage_20240111_073251.jpg"/>
          <p:cNvPicPr>
            <a:picLocks noChangeAspect="1" noChangeArrowheads="1"/>
          </p:cNvPicPr>
          <p:nvPr/>
        </p:nvPicPr>
        <p:blipFill>
          <a:blip r:embed="rId3" cstate="email"/>
          <a:srcRect/>
          <a:stretch>
            <a:fillRect/>
          </a:stretch>
        </p:blipFill>
        <p:spPr bwMode="auto">
          <a:xfrm>
            <a:off x="6990347" y="939580"/>
            <a:ext cx="4882999" cy="4882998"/>
          </a:xfrm>
          <a:prstGeom prst="rect">
            <a:avLst/>
          </a:prstGeom>
          <a:noFill/>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HOME\AppData\Local\Temp\Rar$DRa3984.9823\1707420298016.jpg"/>
          <p:cNvPicPr>
            <a:picLocks noChangeAspect="1" noChangeArrowheads="1"/>
          </p:cNvPicPr>
          <p:nvPr/>
        </p:nvPicPr>
        <p:blipFill>
          <a:blip r:embed="rId2" cstate="email"/>
          <a:srcRect/>
          <a:stretch>
            <a:fillRect/>
          </a:stretch>
        </p:blipFill>
        <p:spPr bwMode="auto">
          <a:xfrm>
            <a:off x="1541859" y="0"/>
            <a:ext cx="9108281" cy="6858000"/>
          </a:xfrm>
          <a:prstGeom prst="rect">
            <a:avLst/>
          </a:prstGeom>
          <a:noFill/>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C:\Users\HOME\Desktop\1707930586417.jpg"/>
          <p:cNvPicPr>
            <a:picLocks noChangeAspect="1" noChangeArrowheads="1"/>
          </p:cNvPicPr>
          <p:nvPr/>
        </p:nvPicPr>
        <p:blipFill>
          <a:blip r:embed="rId2" cstate="email"/>
          <a:srcRect/>
          <a:stretch>
            <a:fillRect/>
          </a:stretch>
        </p:blipFill>
        <p:spPr bwMode="auto">
          <a:xfrm>
            <a:off x="2723104" y="1326995"/>
            <a:ext cx="6967305" cy="3950073"/>
          </a:xfrm>
          <a:prstGeom prst="rect">
            <a:avLst/>
          </a:prstGeom>
          <a:noFill/>
        </p:spPr>
      </p:pic>
      <p:sp>
        <p:nvSpPr>
          <p:cNvPr id="7" name="6 - Αστέρι 5 ακτινών"/>
          <p:cNvSpPr/>
          <p:nvPr/>
        </p:nvSpPr>
        <p:spPr>
          <a:xfrm>
            <a:off x="3423425" y="1795347"/>
            <a:ext cx="312234" cy="33453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8 - Αστέρι 5 ακτινών"/>
          <p:cNvSpPr/>
          <p:nvPr/>
        </p:nvSpPr>
        <p:spPr>
          <a:xfrm>
            <a:off x="2999679" y="1750741"/>
            <a:ext cx="423746" cy="401444"/>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9 - Αστέρι 5 ακτινών"/>
          <p:cNvSpPr/>
          <p:nvPr/>
        </p:nvSpPr>
        <p:spPr>
          <a:xfrm>
            <a:off x="4980879" y="1613210"/>
            <a:ext cx="423746" cy="401444"/>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10 - Αστέρι 5 ακτινών"/>
          <p:cNvSpPr/>
          <p:nvPr/>
        </p:nvSpPr>
        <p:spPr>
          <a:xfrm>
            <a:off x="7400694" y="1668966"/>
            <a:ext cx="423746" cy="401444"/>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8" name="Picture 34" descr="C:\Users\HOME\Desktop\1707930586328.jpg"/>
          <p:cNvPicPr>
            <a:picLocks noChangeAspect="1" noChangeArrowheads="1"/>
          </p:cNvPicPr>
          <p:nvPr/>
        </p:nvPicPr>
        <p:blipFill>
          <a:blip r:embed="rId2" cstate="email"/>
          <a:srcRect/>
          <a:stretch>
            <a:fillRect/>
          </a:stretch>
        </p:blipFill>
        <p:spPr bwMode="auto">
          <a:xfrm>
            <a:off x="325516" y="1349298"/>
            <a:ext cx="11639494" cy="4125950"/>
          </a:xfrm>
          <a:prstGeom prst="rect">
            <a:avLst/>
          </a:prstGeom>
          <a:noFill/>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838200" y="610452"/>
            <a:ext cx="10515600" cy="1325563"/>
          </a:xfrm>
        </p:spPr>
        <p:txBody>
          <a:bodyPr>
            <a:normAutofit/>
          </a:bodyPr>
          <a:lstStyle/>
          <a:p>
            <a:r>
              <a:rPr lang="el-GR" sz="3200" dirty="0" smtClean="0">
                <a:latin typeface="Comic Sans MS" pitchFamily="66" charset="0"/>
              </a:rPr>
              <a:t>Παίζουν γλωσσικά παιχνίδια με τη λέξη φιλία</a:t>
            </a:r>
            <a:br>
              <a:rPr lang="el-GR" sz="3200" dirty="0" smtClean="0">
                <a:latin typeface="Comic Sans MS" pitchFamily="66" charset="0"/>
              </a:rPr>
            </a:br>
            <a:endParaRPr lang="en-US" sz="3200" dirty="0">
              <a:latin typeface="Comic Sans MS" pitchFamily="66" charset="0"/>
            </a:endParaRPr>
          </a:p>
        </p:txBody>
      </p:sp>
      <p:pic>
        <p:nvPicPr>
          <p:cNvPr id="4103" name="Picture 7" descr="C:\Users\HOME\AppData\Local\Temp\Rar$DRa10788.15312\1707481680988.jpg"/>
          <p:cNvPicPr>
            <a:picLocks noChangeAspect="1" noChangeArrowheads="1"/>
          </p:cNvPicPr>
          <p:nvPr/>
        </p:nvPicPr>
        <p:blipFill>
          <a:blip r:embed="rId2" cstate="email"/>
          <a:srcRect/>
          <a:stretch>
            <a:fillRect/>
          </a:stretch>
        </p:blipFill>
        <p:spPr bwMode="auto">
          <a:xfrm>
            <a:off x="1088493" y="1940313"/>
            <a:ext cx="4587478" cy="3267307"/>
          </a:xfrm>
          <a:prstGeom prst="rect">
            <a:avLst/>
          </a:prstGeom>
          <a:noFill/>
        </p:spPr>
      </p:pic>
      <p:pic>
        <p:nvPicPr>
          <p:cNvPr id="4104" name="Picture 8" descr="C:\Users\HOME\AppData\Local\Temp\Rar$DRa10788.20120\1707481680977.jpg"/>
          <p:cNvPicPr>
            <a:picLocks noChangeAspect="1" noChangeArrowheads="1"/>
          </p:cNvPicPr>
          <p:nvPr/>
        </p:nvPicPr>
        <p:blipFill>
          <a:blip r:embed="rId3" cstate="email"/>
          <a:srcRect/>
          <a:stretch>
            <a:fillRect/>
          </a:stretch>
        </p:blipFill>
        <p:spPr bwMode="auto">
          <a:xfrm>
            <a:off x="5898995" y="2163337"/>
            <a:ext cx="5262589" cy="3010830"/>
          </a:xfrm>
          <a:prstGeom prst="rect">
            <a:avLst/>
          </a:prstGeom>
          <a:noFill/>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838200" y="365125"/>
            <a:ext cx="10614102" cy="5734592"/>
          </a:xfrm>
        </p:spPr>
        <p:txBody>
          <a:bodyPr>
            <a:normAutofit fontScale="90000"/>
          </a:bodyPr>
          <a:lstStyle/>
          <a:p>
            <a:r>
              <a:rPr lang="el-GR" sz="7200" b="1" dirty="0" smtClean="0">
                <a:solidFill>
                  <a:srgbClr val="FF0000"/>
                </a:solidFill>
                <a:latin typeface="Comic Sans MS" pitchFamily="66" charset="0"/>
              </a:rPr>
              <a:t>Φ</a:t>
            </a:r>
            <a:r>
              <a:rPr lang="el-GR" sz="7200" b="1" dirty="0" smtClean="0">
                <a:latin typeface="Comic Sans MS" pitchFamily="66" charset="0"/>
              </a:rPr>
              <a:t>ίλος/η</a:t>
            </a:r>
            <a:br>
              <a:rPr lang="el-GR" sz="7200" b="1" dirty="0" smtClean="0">
                <a:latin typeface="Comic Sans MS" pitchFamily="66" charset="0"/>
              </a:rPr>
            </a:br>
            <a:r>
              <a:rPr lang="el-GR" sz="7200" b="1" dirty="0" smtClean="0">
                <a:solidFill>
                  <a:srgbClr val="FF0000"/>
                </a:solidFill>
                <a:latin typeface="Comic Sans MS" pitchFamily="66" charset="0"/>
              </a:rPr>
              <a:t>Ι</a:t>
            </a:r>
            <a:r>
              <a:rPr lang="el-GR" sz="7200" b="1" dirty="0" smtClean="0">
                <a:latin typeface="Comic Sans MS" pitchFamily="66" charset="0"/>
              </a:rPr>
              <a:t>κανός/ή</a:t>
            </a:r>
            <a:br>
              <a:rPr lang="el-GR" sz="7200" b="1" dirty="0" smtClean="0">
                <a:latin typeface="Comic Sans MS" pitchFamily="66" charset="0"/>
              </a:rPr>
            </a:br>
            <a:r>
              <a:rPr lang="el-GR" sz="7200" b="1" dirty="0" smtClean="0">
                <a:solidFill>
                  <a:srgbClr val="FF0000"/>
                </a:solidFill>
                <a:latin typeface="Comic Sans MS" pitchFamily="66" charset="0"/>
              </a:rPr>
              <a:t>Λ</a:t>
            </a:r>
            <a:r>
              <a:rPr lang="el-GR" sz="7200" b="1" dirty="0" smtClean="0">
                <a:latin typeface="Comic Sans MS" pitchFamily="66" charset="0"/>
              </a:rPr>
              <a:t>ογικός/ή</a:t>
            </a:r>
            <a:br>
              <a:rPr lang="el-GR" sz="7200" b="1" dirty="0" smtClean="0">
                <a:latin typeface="Comic Sans MS" pitchFamily="66" charset="0"/>
              </a:rPr>
            </a:br>
            <a:r>
              <a:rPr lang="el-GR" sz="7200" b="1" dirty="0" smtClean="0">
                <a:solidFill>
                  <a:srgbClr val="FF0000"/>
                </a:solidFill>
                <a:latin typeface="Comic Sans MS" pitchFamily="66" charset="0"/>
              </a:rPr>
              <a:t>Ί</a:t>
            </a:r>
            <a:r>
              <a:rPr lang="el-GR" sz="7200" b="1" dirty="0" smtClean="0">
                <a:latin typeface="Comic Sans MS" pitchFamily="66" charset="0"/>
              </a:rPr>
              <a:t>διος/α</a:t>
            </a:r>
            <a:br>
              <a:rPr lang="el-GR" sz="7200" b="1" dirty="0" smtClean="0">
                <a:latin typeface="Comic Sans MS" pitchFamily="66" charset="0"/>
              </a:rPr>
            </a:br>
            <a:r>
              <a:rPr lang="el-GR" sz="7200" b="1" dirty="0" smtClean="0">
                <a:solidFill>
                  <a:srgbClr val="FF0000"/>
                </a:solidFill>
                <a:latin typeface="Comic Sans MS" pitchFamily="66" charset="0"/>
              </a:rPr>
              <a:t>Α</a:t>
            </a:r>
            <a:r>
              <a:rPr lang="el-GR" sz="7200" b="1" dirty="0" smtClean="0">
                <a:latin typeface="Comic Sans MS" pitchFamily="66" charset="0"/>
              </a:rPr>
              <a:t>γάπη</a:t>
            </a:r>
            <a:r>
              <a:rPr lang="el-GR" sz="5400" b="1" dirty="0" smtClean="0">
                <a:latin typeface="Comic Sans MS" pitchFamily="66" charset="0"/>
              </a:rPr>
              <a:t/>
            </a:r>
            <a:br>
              <a:rPr lang="el-GR" sz="5400" b="1" dirty="0" smtClean="0">
                <a:latin typeface="Comic Sans MS" pitchFamily="66" charset="0"/>
              </a:rPr>
            </a:br>
            <a:endParaRPr lang="en-US" sz="5400" b="1" dirty="0">
              <a:latin typeface="Comic Sans MS" pitchFamily="66" charset="0"/>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838200" y="365125"/>
            <a:ext cx="10480288" cy="5020914"/>
          </a:xfrm>
        </p:spPr>
        <p:txBody>
          <a:bodyPr>
            <a:noAutofit/>
          </a:bodyPr>
          <a:lstStyle/>
          <a:p>
            <a:pPr algn="ctr"/>
            <a:r>
              <a:rPr lang="el-GR" sz="3200" dirty="0" smtClean="0">
                <a:latin typeface="Comic Sans MS" pitchFamily="66" charset="0"/>
              </a:rPr>
              <a:t/>
            </a:r>
            <a:br>
              <a:rPr lang="el-GR" sz="3200" dirty="0" smtClean="0">
                <a:latin typeface="Comic Sans MS" pitchFamily="66" charset="0"/>
              </a:rPr>
            </a:br>
            <a:r>
              <a:rPr lang="el-GR" sz="3200" dirty="0" smtClean="0">
                <a:latin typeface="Comic Sans MS" pitchFamily="66" charset="0"/>
              </a:rPr>
              <a:t/>
            </a:r>
            <a:br>
              <a:rPr lang="el-GR" sz="3200" dirty="0" smtClean="0">
                <a:latin typeface="Comic Sans MS" pitchFamily="66" charset="0"/>
              </a:rPr>
            </a:br>
            <a:r>
              <a:rPr lang="el-GR" sz="3200" dirty="0" smtClean="0">
                <a:latin typeface="Comic Sans MS" pitchFamily="66" charset="0"/>
              </a:rPr>
              <a:t/>
            </a:r>
            <a:br>
              <a:rPr lang="el-GR" sz="3200" dirty="0" smtClean="0">
                <a:latin typeface="Comic Sans MS" pitchFamily="66" charset="0"/>
              </a:rPr>
            </a:br>
            <a:r>
              <a:rPr lang="el-GR" sz="3200" dirty="0" smtClean="0">
                <a:latin typeface="Comic Sans MS" pitchFamily="66" charset="0"/>
              </a:rPr>
              <a:t/>
            </a:r>
            <a:br>
              <a:rPr lang="el-GR" sz="3200" dirty="0" smtClean="0">
                <a:latin typeface="Comic Sans MS" pitchFamily="66" charset="0"/>
              </a:rPr>
            </a:br>
            <a:r>
              <a:rPr lang="el-GR" sz="3200" dirty="0" smtClean="0">
                <a:latin typeface="Comic Sans MS" pitchFamily="66" charset="0"/>
              </a:rPr>
              <a:t/>
            </a:r>
            <a:br>
              <a:rPr lang="el-GR" sz="3200" dirty="0" smtClean="0">
                <a:latin typeface="Comic Sans MS" pitchFamily="66" charset="0"/>
              </a:rPr>
            </a:br>
            <a:r>
              <a:rPr lang="el-GR" sz="3200" dirty="0" smtClean="0">
                <a:latin typeface="Comic Sans MS" pitchFamily="66" charset="0"/>
              </a:rPr>
              <a:t>Μαγειρεύουμε τη συνταγή της «φιλίας»</a:t>
            </a:r>
            <a:br>
              <a:rPr lang="el-GR" sz="3200" dirty="0" smtClean="0">
                <a:latin typeface="Comic Sans MS" pitchFamily="66" charset="0"/>
              </a:rPr>
            </a:br>
            <a:r>
              <a:rPr lang="el-GR" sz="3200" dirty="0" smtClean="0">
                <a:latin typeface="Comic Sans MS" pitchFamily="66" charset="0"/>
              </a:rPr>
              <a:t>Τα παιδιά χωρίζονται σε ομάδες, κάθε ομάδα «μαγειρεύει» τη συνταγή της φιλίας…</a:t>
            </a:r>
            <a:br>
              <a:rPr lang="el-GR" sz="3200" dirty="0" smtClean="0">
                <a:latin typeface="Comic Sans MS" pitchFamily="66" charset="0"/>
              </a:rPr>
            </a:br>
            <a:r>
              <a:rPr lang="el-GR" sz="3200" dirty="0" smtClean="0">
                <a:latin typeface="Comic Sans MS" pitchFamily="66" charset="0"/>
              </a:rPr>
              <a:t/>
            </a:r>
            <a:br>
              <a:rPr lang="el-GR" sz="3200" dirty="0" smtClean="0">
                <a:latin typeface="Comic Sans MS" pitchFamily="66" charset="0"/>
              </a:rPr>
            </a:br>
            <a:r>
              <a:rPr lang="el-GR" sz="3200" dirty="0" smtClean="0">
                <a:latin typeface="Comic Sans MS" pitchFamily="66" charset="0"/>
              </a:rPr>
              <a:t/>
            </a:r>
            <a:br>
              <a:rPr lang="el-GR" sz="3200" dirty="0" smtClean="0">
                <a:latin typeface="Comic Sans MS" pitchFamily="66" charset="0"/>
              </a:rPr>
            </a:br>
            <a:r>
              <a:rPr lang="el-GR" sz="3200" dirty="0" smtClean="0">
                <a:latin typeface="Comic Sans MS" pitchFamily="66" charset="0"/>
              </a:rPr>
              <a:t/>
            </a:r>
            <a:br>
              <a:rPr lang="el-GR" sz="3200" dirty="0" smtClean="0">
                <a:latin typeface="Comic Sans MS" pitchFamily="66" charset="0"/>
              </a:rPr>
            </a:br>
            <a:r>
              <a:rPr lang="el-GR" sz="3200" dirty="0" smtClean="0">
                <a:latin typeface="Comic Sans MS" pitchFamily="66" charset="0"/>
              </a:rPr>
              <a:t/>
            </a:r>
            <a:br>
              <a:rPr lang="el-GR" sz="3200" dirty="0" smtClean="0">
                <a:latin typeface="Comic Sans MS" pitchFamily="66" charset="0"/>
              </a:rPr>
            </a:br>
            <a:r>
              <a:rPr lang="el-GR" sz="3200" dirty="0" smtClean="0">
                <a:latin typeface="Comic Sans MS" pitchFamily="66" charset="0"/>
              </a:rPr>
              <a:t/>
            </a:r>
            <a:br>
              <a:rPr lang="el-GR" sz="3200" dirty="0" smtClean="0">
                <a:latin typeface="Comic Sans MS" pitchFamily="66" charset="0"/>
              </a:rPr>
            </a:br>
            <a:r>
              <a:rPr lang="el-GR" sz="3200" dirty="0" smtClean="0">
                <a:latin typeface="Comic Sans MS" pitchFamily="66" charset="0"/>
              </a:rPr>
              <a:t/>
            </a:r>
            <a:br>
              <a:rPr lang="el-GR" sz="3200" dirty="0" smtClean="0">
                <a:latin typeface="Comic Sans MS" pitchFamily="66" charset="0"/>
              </a:rPr>
            </a:br>
            <a:r>
              <a:rPr lang="el-GR" sz="3200" dirty="0" smtClean="0">
                <a:latin typeface="Comic Sans MS" pitchFamily="66" charset="0"/>
              </a:rPr>
              <a:t/>
            </a:r>
            <a:br>
              <a:rPr lang="el-GR" sz="3200" dirty="0" smtClean="0">
                <a:latin typeface="Comic Sans MS" pitchFamily="66" charset="0"/>
              </a:rPr>
            </a:br>
            <a:r>
              <a:rPr lang="el-GR" sz="3200" dirty="0" smtClean="0">
                <a:latin typeface="Comic Sans MS" pitchFamily="66" charset="0"/>
              </a:rPr>
              <a:t/>
            </a:r>
            <a:br>
              <a:rPr lang="el-GR" sz="3200" dirty="0" smtClean="0">
                <a:latin typeface="Comic Sans MS" pitchFamily="66" charset="0"/>
              </a:rPr>
            </a:br>
            <a:r>
              <a:rPr lang="el-GR" sz="3200" dirty="0" smtClean="0">
                <a:latin typeface="Comic Sans MS" pitchFamily="66" charset="0"/>
              </a:rPr>
              <a:t/>
            </a:r>
            <a:br>
              <a:rPr lang="el-GR" sz="3200" dirty="0" smtClean="0">
                <a:latin typeface="Comic Sans MS" pitchFamily="66" charset="0"/>
              </a:rPr>
            </a:br>
            <a:r>
              <a:rPr lang="el-GR" sz="3200" dirty="0" smtClean="0">
                <a:latin typeface="Comic Sans MS" pitchFamily="66" charset="0"/>
              </a:rPr>
              <a:t/>
            </a:r>
            <a:br>
              <a:rPr lang="el-GR" sz="3200" dirty="0" smtClean="0">
                <a:latin typeface="Comic Sans MS" pitchFamily="66" charset="0"/>
              </a:rPr>
            </a:br>
            <a:r>
              <a:rPr lang="el-GR" sz="3200" dirty="0" smtClean="0">
                <a:latin typeface="Comic Sans MS" pitchFamily="66" charset="0"/>
              </a:rPr>
              <a:t/>
            </a:r>
            <a:br>
              <a:rPr lang="el-GR" sz="3200" dirty="0" smtClean="0">
                <a:latin typeface="Comic Sans MS" pitchFamily="66" charset="0"/>
              </a:rPr>
            </a:br>
            <a:endParaRPr lang="en-US" sz="3200" dirty="0">
              <a:latin typeface="Comic Sans MS" pitchFamily="66" charset="0"/>
            </a:endParaRPr>
          </a:p>
        </p:txBody>
      </p:sp>
      <p:pic>
        <p:nvPicPr>
          <p:cNvPr id="5122" name="Picture 2" descr="C:\Users\HOME\Desktop\1707930586377.jpg"/>
          <p:cNvPicPr>
            <a:picLocks noChangeAspect="1" noChangeArrowheads="1"/>
          </p:cNvPicPr>
          <p:nvPr/>
        </p:nvPicPr>
        <p:blipFill>
          <a:blip r:embed="rId2" cstate="email"/>
          <a:srcRect/>
          <a:stretch>
            <a:fillRect/>
          </a:stretch>
        </p:blipFill>
        <p:spPr bwMode="auto">
          <a:xfrm>
            <a:off x="5107260" y="2510567"/>
            <a:ext cx="2720897" cy="1671140"/>
          </a:xfrm>
          <a:prstGeom prst="rect">
            <a:avLst/>
          </a:prstGeom>
          <a:noFill/>
        </p:spPr>
      </p:pic>
      <p:pic>
        <p:nvPicPr>
          <p:cNvPr id="5123" name="Picture 3" descr="C:\Users\HOME\Desktop\1707930586342.jpg"/>
          <p:cNvPicPr>
            <a:picLocks noChangeAspect="1" noChangeArrowheads="1"/>
          </p:cNvPicPr>
          <p:nvPr/>
        </p:nvPicPr>
        <p:blipFill>
          <a:blip r:embed="rId3" cstate="email"/>
          <a:srcRect/>
          <a:stretch>
            <a:fillRect/>
          </a:stretch>
        </p:blipFill>
        <p:spPr bwMode="auto">
          <a:xfrm>
            <a:off x="3166946" y="4511008"/>
            <a:ext cx="2553629" cy="1922733"/>
          </a:xfrm>
          <a:prstGeom prst="rect">
            <a:avLst/>
          </a:prstGeom>
          <a:noFill/>
        </p:spPr>
      </p:pic>
      <p:pic>
        <p:nvPicPr>
          <p:cNvPr id="5124" name="Picture 4" descr="C:\Users\HOME\Desktop\1707930586389.jpg"/>
          <p:cNvPicPr>
            <a:picLocks noChangeAspect="1" noChangeArrowheads="1"/>
          </p:cNvPicPr>
          <p:nvPr/>
        </p:nvPicPr>
        <p:blipFill>
          <a:blip r:embed="rId4" cstate="email"/>
          <a:srcRect/>
          <a:stretch>
            <a:fillRect/>
          </a:stretch>
        </p:blipFill>
        <p:spPr bwMode="auto">
          <a:xfrm rot="5400000">
            <a:off x="8756303" y="2771311"/>
            <a:ext cx="2662546" cy="2004740"/>
          </a:xfrm>
          <a:prstGeom prst="rect">
            <a:avLst/>
          </a:prstGeom>
          <a:noFill/>
        </p:spPr>
      </p:pic>
      <p:sp>
        <p:nvSpPr>
          <p:cNvPr id="7" name="6 - Καρδιά"/>
          <p:cNvSpPr/>
          <p:nvPr/>
        </p:nvSpPr>
        <p:spPr>
          <a:xfrm>
            <a:off x="9021337" y="2520176"/>
            <a:ext cx="568712" cy="557561"/>
          </a:xfrm>
          <a:prstGeom prst="hear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7 - Καρδιά"/>
          <p:cNvSpPr/>
          <p:nvPr/>
        </p:nvSpPr>
        <p:spPr>
          <a:xfrm>
            <a:off x="10690303" y="2672576"/>
            <a:ext cx="568712" cy="557561"/>
          </a:xfrm>
          <a:prstGeom prst="hear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5" name="Picture 5" descr="C:\Users\HOME\Desktop\1707930586364.jpg"/>
          <p:cNvPicPr>
            <a:picLocks noChangeAspect="1" noChangeArrowheads="1"/>
          </p:cNvPicPr>
          <p:nvPr/>
        </p:nvPicPr>
        <p:blipFill>
          <a:blip r:embed="rId5" cstate="email"/>
          <a:srcRect/>
          <a:stretch>
            <a:fillRect/>
          </a:stretch>
        </p:blipFill>
        <p:spPr bwMode="auto">
          <a:xfrm>
            <a:off x="6280616" y="4482790"/>
            <a:ext cx="2388668" cy="1929162"/>
          </a:xfrm>
          <a:prstGeom prst="rect">
            <a:avLst/>
          </a:prstGeom>
          <a:noFill/>
        </p:spPr>
      </p:pic>
      <p:pic>
        <p:nvPicPr>
          <p:cNvPr id="5126" name="Picture 6" descr="C:\Users\HOME\Desktop\1707930586353.jpg"/>
          <p:cNvPicPr>
            <a:picLocks noChangeAspect="1" noChangeArrowheads="1"/>
          </p:cNvPicPr>
          <p:nvPr/>
        </p:nvPicPr>
        <p:blipFill>
          <a:blip r:embed="rId6" cstate="email"/>
          <a:srcRect/>
          <a:stretch>
            <a:fillRect/>
          </a:stretch>
        </p:blipFill>
        <p:spPr bwMode="auto">
          <a:xfrm>
            <a:off x="2051825" y="2496412"/>
            <a:ext cx="2486723" cy="1872355"/>
          </a:xfrm>
          <a:prstGeom prst="rect">
            <a:avLst/>
          </a:prstGeom>
          <a:noFill/>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925551" y="264764"/>
            <a:ext cx="10562063" cy="5277392"/>
          </a:xfrm>
          <a:solidFill>
            <a:schemeClr val="accent4">
              <a:lumMod val="40000"/>
              <a:lumOff val="60000"/>
            </a:schemeClr>
          </a:solidFill>
        </p:spPr>
        <p:txBody>
          <a:bodyPr/>
          <a:lstStyle/>
          <a:p>
            <a:pPr algn="ctr"/>
            <a:r>
              <a:rPr lang="el-GR" sz="3200" dirty="0" smtClean="0">
                <a:solidFill>
                  <a:schemeClr val="accent6">
                    <a:lumMod val="75000"/>
                  </a:schemeClr>
                </a:solidFill>
                <a:latin typeface="Comic Sans MS" pitchFamily="66" charset="0"/>
              </a:rPr>
              <a:t>Συνταγές φιλίας</a:t>
            </a:r>
            <a:r>
              <a:rPr lang="el-GR" dirty="0" smtClean="0">
                <a:solidFill>
                  <a:schemeClr val="accent6">
                    <a:lumMod val="75000"/>
                  </a:schemeClr>
                </a:solidFill>
              </a:rPr>
              <a:t/>
            </a:r>
            <a:br>
              <a:rPr lang="el-GR" dirty="0" smtClean="0">
                <a:solidFill>
                  <a:schemeClr val="accent6">
                    <a:lumMod val="75000"/>
                  </a:schemeClr>
                </a:solidFill>
              </a:rPr>
            </a:br>
            <a:r>
              <a:rPr lang="el-GR" dirty="0" smtClean="0">
                <a:solidFill>
                  <a:schemeClr val="accent6">
                    <a:lumMod val="75000"/>
                  </a:schemeClr>
                </a:solidFill>
              </a:rPr>
              <a:t/>
            </a:r>
            <a:br>
              <a:rPr lang="el-GR" dirty="0" smtClean="0">
                <a:solidFill>
                  <a:schemeClr val="accent6">
                    <a:lumMod val="75000"/>
                  </a:schemeClr>
                </a:solidFill>
              </a:rPr>
            </a:br>
            <a:r>
              <a:rPr lang="el-GR" dirty="0" smtClean="0">
                <a:solidFill>
                  <a:schemeClr val="accent6">
                    <a:lumMod val="75000"/>
                  </a:schemeClr>
                </a:solidFill>
              </a:rPr>
              <a:t/>
            </a:r>
            <a:br>
              <a:rPr lang="el-GR" dirty="0" smtClean="0">
                <a:solidFill>
                  <a:schemeClr val="accent6">
                    <a:lumMod val="75000"/>
                  </a:schemeClr>
                </a:solidFill>
              </a:rPr>
            </a:br>
            <a:r>
              <a:rPr lang="el-GR" dirty="0" smtClean="0">
                <a:solidFill>
                  <a:schemeClr val="accent6">
                    <a:lumMod val="75000"/>
                  </a:schemeClr>
                </a:solidFill>
              </a:rPr>
              <a:t/>
            </a:r>
            <a:br>
              <a:rPr lang="el-GR" dirty="0" smtClean="0">
                <a:solidFill>
                  <a:schemeClr val="accent6">
                    <a:lumMod val="75000"/>
                  </a:schemeClr>
                </a:solidFill>
              </a:rPr>
            </a:br>
            <a:r>
              <a:rPr lang="el-GR" dirty="0" smtClean="0">
                <a:solidFill>
                  <a:schemeClr val="accent6">
                    <a:lumMod val="75000"/>
                  </a:schemeClr>
                </a:solidFill>
              </a:rPr>
              <a:t/>
            </a:r>
            <a:br>
              <a:rPr lang="el-GR" dirty="0" smtClean="0">
                <a:solidFill>
                  <a:schemeClr val="accent6">
                    <a:lumMod val="75000"/>
                  </a:schemeClr>
                </a:solidFill>
              </a:rPr>
            </a:br>
            <a:r>
              <a:rPr lang="el-GR" dirty="0" smtClean="0">
                <a:solidFill>
                  <a:schemeClr val="accent6">
                    <a:lumMod val="75000"/>
                  </a:schemeClr>
                </a:solidFill>
              </a:rPr>
              <a:t/>
            </a:r>
            <a:br>
              <a:rPr lang="el-GR" dirty="0" smtClean="0">
                <a:solidFill>
                  <a:schemeClr val="accent6">
                    <a:lumMod val="75000"/>
                  </a:schemeClr>
                </a:solidFill>
              </a:rPr>
            </a:br>
            <a:r>
              <a:rPr lang="el-GR" dirty="0" smtClean="0">
                <a:solidFill>
                  <a:schemeClr val="accent6">
                    <a:lumMod val="75000"/>
                  </a:schemeClr>
                </a:solidFill>
              </a:rPr>
              <a:t/>
            </a:r>
            <a:br>
              <a:rPr lang="el-GR" dirty="0" smtClean="0">
                <a:solidFill>
                  <a:schemeClr val="accent6">
                    <a:lumMod val="75000"/>
                  </a:schemeClr>
                </a:solidFill>
              </a:rPr>
            </a:br>
            <a:endParaRPr lang="en-US" dirty="0">
              <a:solidFill>
                <a:schemeClr val="accent6">
                  <a:lumMod val="75000"/>
                </a:schemeClr>
              </a:solidFill>
            </a:endParaRPr>
          </a:p>
        </p:txBody>
      </p:sp>
      <p:sp>
        <p:nvSpPr>
          <p:cNvPr id="5" name="4 - Καρδιά"/>
          <p:cNvSpPr/>
          <p:nvPr/>
        </p:nvSpPr>
        <p:spPr>
          <a:xfrm>
            <a:off x="802888" y="657922"/>
            <a:ext cx="3479179" cy="3088888"/>
          </a:xfrm>
          <a:prstGeom prst="heart">
            <a:avLst/>
          </a:prstGeom>
          <a:solidFill>
            <a:schemeClr val="accent6"/>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l-GR" dirty="0" smtClean="0"/>
          </a:p>
          <a:p>
            <a:pPr algn="ctr"/>
            <a:endParaRPr lang="el-GR" dirty="0" smtClean="0"/>
          </a:p>
          <a:p>
            <a:pPr algn="ctr"/>
            <a:endParaRPr lang="el-GR" dirty="0" smtClean="0"/>
          </a:p>
          <a:p>
            <a:pPr algn="ctr"/>
            <a:endParaRPr lang="el-GR" dirty="0" smtClean="0"/>
          </a:p>
          <a:p>
            <a:pPr algn="ctr"/>
            <a:r>
              <a:rPr lang="el-GR" sz="2000" dirty="0" smtClean="0"/>
              <a:t>Νερό </a:t>
            </a:r>
          </a:p>
          <a:p>
            <a:pPr algn="ctr"/>
            <a:r>
              <a:rPr lang="el-GR" sz="2000" dirty="0" smtClean="0"/>
              <a:t>Γλειφιτζούρια</a:t>
            </a:r>
          </a:p>
          <a:p>
            <a:pPr algn="ctr"/>
            <a:r>
              <a:rPr lang="el-GR" sz="2000" dirty="0" smtClean="0"/>
              <a:t>Αγάπη</a:t>
            </a:r>
          </a:p>
          <a:p>
            <a:pPr algn="ctr"/>
            <a:r>
              <a:rPr lang="el-GR" sz="2000" dirty="0" smtClean="0"/>
              <a:t>Τούρτα</a:t>
            </a:r>
          </a:p>
          <a:p>
            <a:pPr algn="ctr"/>
            <a:r>
              <a:rPr lang="el-GR" sz="2000" dirty="0" smtClean="0"/>
              <a:t>Αλάτι</a:t>
            </a:r>
          </a:p>
          <a:p>
            <a:pPr algn="ctr"/>
            <a:r>
              <a:rPr lang="el-GR" sz="2000" dirty="0" smtClean="0"/>
              <a:t>Πιπέρι</a:t>
            </a:r>
          </a:p>
          <a:p>
            <a:pPr algn="ctr"/>
            <a:endParaRPr lang="el-GR" dirty="0" smtClean="0"/>
          </a:p>
          <a:p>
            <a:pPr algn="ctr"/>
            <a:endParaRPr lang="en-US" dirty="0"/>
          </a:p>
        </p:txBody>
      </p:sp>
      <p:sp>
        <p:nvSpPr>
          <p:cNvPr id="6" name="5 - Καρδιά"/>
          <p:cNvSpPr/>
          <p:nvPr/>
        </p:nvSpPr>
        <p:spPr>
          <a:xfrm>
            <a:off x="2966225" y="2620535"/>
            <a:ext cx="3468028" cy="2999680"/>
          </a:xfrm>
          <a:prstGeom prst="heart">
            <a:avLst/>
          </a:prstGeom>
          <a:solidFill>
            <a:schemeClr val="accent5">
              <a:lumMod val="75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l-GR" dirty="0" smtClean="0"/>
          </a:p>
          <a:p>
            <a:pPr algn="ctr"/>
            <a:endParaRPr lang="el-GR" dirty="0" smtClean="0"/>
          </a:p>
          <a:p>
            <a:pPr algn="ctr"/>
            <a:r>
              <a:rPr lang="el-GR" sz="2000" dirty="0" smtClean="0"/>
              <a:t>Μήλο</a:t>
            </a:r>
          </a:p>
          <a:p>
            <a:pPr algn="ctr"/>
            <a:r>
              <a:rPr lang="el-GR" sz="2000" dirty="0" smtClean="0"/>
              <a:t>Καρπούζι</a:t>
            </a:r>
          </a:p>
          <a:p>
            <a:pPr algn="ctr"/>
            <a:r>
              <a:rPr lang="el-GR" sz="2000" dirty="0" smtClean="0"/>
              <a:t>Ευτυχία</a:t>
            </a:r>
          </a:p>
          <a:p>
            <a:pPr algn="ctr"/>
            <a:r>
              <a:rPr lang="el-GR" sz="2000" dirty="0" smtClean="0"/>
              <a:t>Κατανόηση</a:t>
            </a:r>
          </a:p>
          <a:p>
            <a:pPr algn="ctr"/>
            <a:r>
              <a:rPr lang="el-GR" sz="2000" dirty="0" smtClean="0"/>
              <a:t>Αγάπη</a:t>
            </a:r>
          </a:p>
          <a:p>
            <a:pPr algn="ctr"/>
            <a:r>
              <a:rPr lang="el-GR" sz="2000" dirty="0" smtClean="0"/>
              <a:t>Φράουλα</a:t>
            </a:r>
            <a:endParaRPr lang="en-US" sz="2000" dirty="0"/>
          </a:p>
        </p:txBody>
      </p:sp>
      <p:sp>
        <p:nvSpPr>
          <p:cNvPr id="7" name="6 - Καρδιά"/>
          <p:cNvSpPr/>
          <p:nvPr/>
        </p:nvSpPr>
        <p:spPr>
          <a:xfrm>
            <a:off x="5486399" y="1159728"/>
            <a:ext cx="3635299" cy="3300762"/>
          </a:xfrm>
          <a:prstGeom prst="hear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smtClean="0"/>
          </a:p>
          <a:p>
            <a:pPr algn="ctr"/>
            <a:endParaRPr lang="el-GR" dirty="0" smtClean="0"/>
          </a:p>
          <a:p>
            <a:pPr algn="ctr"/>
            <a:r>
              <a:rPr lang="el-GR" sz="2000" dirty="0" smtClean="0"/>
              <a:t>Μπισκότα</a:t>
            </a:r>
          </a:p>
          <a:p>
            <a:pPr algn="ctr"/>
            <a:r>
              <a:rPr lang="el-GR" sz="2000" dirty="0" smtClean="0"/>
              <a:t>Φράουλα</a:t>
            </a:r>
          </a:p>
          <a:p>
            <a:pPr algn="ctr"/>
            <a:r>
              <a:rPr lang="el-GR" sz="2000" dirty="0" smtClean="0"/>
              <a:t>Τούρτα</a:t>
            </a:r>
          </a:p>
          <a:p>
            <a:pPr algn="ctr"/>
            <a:r>
              <a:rPr lang="el-GR" sz="2000" dirty="0" smtClean="0"/>
              <a:t>Σοκολάτα</a:t>
            </a:r>
          </a:p>
          <a:p>
            <a:pPr algn="ctr"/>
            <a:r>
              <a:rPr lang="el-GR" sz="2000" dirty="0" smtClean="0"/>
              <a:t>Καρδιές</a:t>
            </a:r>
          </a:p>
          <a:p>
            <a:pPr algn="ctr"/>
            <a:r>
              <a:rPr lang="el-GR" sz="2000" dirty="0" smtClean="0"/>
              <a:t>Λουλούδια</a:t>
            </a:r>
            <a:endParaRPr lang="en-US" sz="2000" dirty="0"/>
          </a:p>
        </p:txBody>
      </p:sp>
      <p:sp>
        <p:nvSpPr>
          <p:cNvPr id="8" name="7 - Καρδιά"/>
          <p:cNvSpPr/>
          <p:nvPr/>
        </p:nvSpPr>
        <p:spPr>
          <a:xfrm>
            <a:off x="8285354" y="2620537"/>
            <a:ext cx="3311914" cy="2955072"/>
          </a:xfrm>
          <a:prstGeom prst="heart">
            <a:avLst/>
          </a:prstGeom>
          <a:solidFill>
            <a:schemeClr val="accent4">
              <a:lumMod val="60000"/>
              <a:lumOff val="4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smtClean="0">
              <a:solidFill>
                <a:sysClr val="windowText" lastClr="000000"/>
              </a:solidFill>
            </a:endParaRPr>
          </a:p>
          <a:p>
            <a:pPr algn="ctr"/>
            <a:endParaRPr lang="el-GR" dirty="0" smtClean="0">
              <a:solidFill>
                <a:sysClr val="windowText" lastClr="000000"/>
              </a:solidFill>
            </a:endParaRPr>
          </a:p>
          <a:p>
            <a:pPr algn="ctr"/>
            <a:endParaRPr lang="el-GR" dirty="0" smtClean="0">
              <a:solidFill>
                <a:sysClr val="windowText" lastClr="000000"/>
              </a:solidFill>
            </a:endParaRPr>
          </a:p>
          <a:p>
            <a:pPr algn="ctr"/>
            <a:endParaRPr lang="el-GR" dirty="0" smtClean="0">
              <a:solidFill>
                <a:sysClr val="windowText" lastClr="000000"/>
              </a:solidFill>
            </a:endParaRPr>
          </a:p>
          <a:p>
            <a:pPr algn="ctr"/>
            <a:r>
              <a:rPr lang="el-GR" sz="2000" dirty="0" smtClean="0">
                <a:solidFill>
                  <a:sysClr val="windowText" lastClr="000000"/>
                </a:solidFill>
              </a:rPr>
              <a:t>Αλάτι</a:t>
            </a:r>
          </a:p>
          <a:p>
            <a:pPr algn="ctr"/>
            <a:r>
              <a:rPr lang="el-GR" sz="2000" dirty="0" smtClean="0">
                <a:solidFill>
                  <a:sysClr val="windowText" lastClr="000000"/>
                </a:solidFill>
              </a:rPr>
              <a:t>Ξύδι</a:t>
            </a:r>
          </a:p>
          <a:p>
            <a:pPr algn="ctr"/>
            <a:r>
              <a:rPr lang="el-GR" sz="2000" dirty="0" smtClean="0">
                <a:solidFill>
                  <a:sysClr val="windowText" lastClr="000000"/>
                </a:solidFill>
              </a:rPr>
              <a:t>Ντομάτα</a:t>
            </a:r>
          </a:p>
          <a:p>
            <a:pPr algn="ctr"/>
            <a:r>
              <a:rPr lang="el-GR" sz="2000" dirty="0" smtClean="0">
                <a:solidFill>
                  <a:sysClr val="windowText" lastClr="000000"/>
                </a:solidFill>
              </a:rPr>
              <a:t>Αγγούρι</a:t>
            </a:r>
          </a:p>
          <a:p>
            <a:pPr algn="ctr"/>
            <a:r>
              <a:rPr lang="el-GR" sz="2000" dirty="0" smtClean="0">
                <a:solidFill>
                  <a:sysClr val="windowText" lastClr="000000"/>
                </a:solidFill>
              </a:rPr>
              <a:t>Ρίγανη</a:t>
            </a:r>
          </a:p>
          <a:p>
            <a:pPr algn="ctr"/>
            <a:r>
              <a:rPr lang="el-GR" sz="2000" dirty="0" smtClean="0">
                <a:solidFill>
                  <a:sysClr val="windowText" lastClr="000000"/>
                </a:solidFill>
              </a:rPr>
              <a:t>Αγάπη</a:t>
            </a:r>
          </a:p>
          <a:p>
            <a:pPr algn="ctr"/>
            <a:endParaRPr lang="el-GR" dirty="0" smtClean="0">
              <a:solidFill>
                <a:sysClr val="windowText" lastClr="000000"/>
              </a:solidFill>
            </a:endParaRPr>
          </a:p>
          <a:p>
            <a:pPr algn="ctr"/>
            <a:endParaRPr lang="en-US" dirty="0">
              <a:solidFill>
                <a:sysClr val="windowText" lastClr="000000"/>
              </a:solidFill>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838200" y="365125"/>
            <a:ext cx="10313020" cy="5868407"/>
          </a:xfrm>
        </p:spPr>
        <p:txBody>
          <a:bodyPr>
            <a:normAutofit fontScale="90000"/>
          </a:bodyPr>
          <a:lstStyle/>
          <a:p>
            <a:pPr algn="ctr"/>
            <a:r>
              <a:rPr lang="el-GR" sz="3200" dirty="0" smtClean="0">
                <a:latin typeface="Comic Sans MS" pitchFamily="66" charset="0"/>
              </a:rPr>
              <a:t/>
            </a:r>
            <a:br>
              <a:rPr lang="el-GR" sz="3200" dirty="0" smtClean="0">
                <a:latin typeface="Comic Sans MS" pitchFamily="66" charset="0"/>
              </a:rPr>
            </a:br>
            <a:r>
              <a:rPr lang="el-GR" sz="3200" dirty="0" smtClean="0">
                <a:latin typeface="Comic Sans MS" pitchFamily="66" charset="0"/>
              </a:rPr>
              <a:t/>
            </a:r>
            <a:br>
              <a:rPr lang="el-GR" sz="3200" dirty="0" smtClean="0">
                <a:latin typeface="Comic Sans MS" pitchFamily="66" charset="0"/>
              </a:rPr>
            </a:br>
            <a:r>
              <a:rPr lang="el-GR" sz="3200" dirty="0" smtClean="0">
                <a:latin typeface="Comic Sans MS" pitchFamily="66" charset="0"/>
              </a:rPr>
              <a:t>Τα βραχιόλια της ΦΙΛΙΑΣ</a:t>
            </a:r>
            <a:r>
              <a:rPr lang="en-US" sz="3200" dirty="0" smtClean="0">
                <a:latin typeface="Comic Sans MS" pitchFamily="66" charset="0"/>
              </a:rPr>
              <a:t>:</a:t>
            </a:r>
            <a:r>
              <a:rPr lang="el-GR" sz="3200" dirty="0" smtClean="0">
                <a:latin typeface="Comic Sans MS" pitchFamily="66" charset="0"/>
              </a:rPr>
              <a:t/>
            </a:r>
            <a:br>
              <a:rPr lang="el-GR" sz="3200" dirty="0" smtClean="0">
                <a:latin typeface="Comic Sans MS" pitchFamily="66" charset="0"/>
              </a:rPr>
            </a:br>
            <a:r>
              <a:rPr lang="el-GR" sz="3200" dirty="0" smtClean="0">
                <a:latin typeface="Comic Sans MS" pitchFamily="66" charset="0"/>
              </a:rPr>
              <a:t>Τα παιδιά διαλέγουν το χρώμα από το βραχιόλι της φιλίας, το διακοσμούν όπως τους αρέσει και στη συνέχεια χωρίζονται σε ομάδες. Τα παιδιά κάθε ομάδας χρωμάτων έχει την υποχρέωση να προσέχουν σαν καλοί φίλοι ο ένας τον άλλον </a:t>
            </a:r>
            <a:r>
              <a:rPr lang="el-GR" sz="3200" dirty="0" err="1" smtClean="0">
                <a:latin typeface="Comic Sans MS" pitchFamily="66" charset="0"/>
              </a:rPr>
              <a:t>καθ΄</a:t>
            </a:r>
            <a:r>
              <a:rPr lang="el-GR" sz="3200" dirty="0" smtClean="0">
                <a:latin typeface="Comic Sans MS" pitchFamily="66" charset="0"/>
              </a:rPr>
              <a:t> όλη τη διάρκεια της ημέρας. </a:t>
            </a:r>
            <a:br>
              <a:rPr lang="el-GR" sz="3200" dirty="0" smtClean="0">
                <a:latin typeface="Comic Sans MS" pitchFamily="66" charset="0"/>
              </a:rPr>
            </a:br>
            <a:r>
              <a:rPr lang="el-GR" sz="3200" dirty="0" smtClean="0">
                <a:latin typeface="Comic Sans MS" pitchFamily="66" charset="0"/>
              </a:rPr>
              <a:t/>
            </a:r>
            <a:br>
              <a:rPr lang="el-GR" sz="3200" dirty="0" smtClean="0">
                <a:latin typeface="Comic Sans MS" pitchFamily="66" charset="0"/>
              </a:rPr>
            </a:br>
            <a:r>
              <a:rPr lang="el-GR" sz="3200" dirty="0" smtClean="0">
                <a:latin typeface="Comic Sans MS" pitchFamily="66" charset="0"/>
              </a:rPr>
              <a:t/>
            </a:r>
            <a:br>
              <a:rPr lang="el-GR" sz="3200" dirty="0" smtClean="0">
                <a:latin typeface="Comic Sans MS" pitchFamily="66" charset="0"/>
              </a:rPr>
            </a:br>
            <a:r>
              <a:rPr lang="el-GR" sz="3200" dirty="0" smtClean="0">
                <a:latin typeface="Comic Sans MS" pitchFamily="66" charset="0"/>
              </a:rPr>
              <a:t/>
            </a:r>
            <a:br>
              <a:rPr lang="el-GR" sz="3200" dirty="0" smtClean="0">
                <a:latin typeface="Comic Sans MS" pitchFamily="66" charset="0"/>
              </a:rPr>
            </a:br>
            <a:r>
              <a:rPr lang="el-GR" sz="3200" dirty="0" smtClean="0">
                <a:latin typeface="Comic Sans MS" pitchFamily="66" charset="0"/>
              </a:rPr>
              <a:t/>
            </a:r>
            <a:br>
              <a:rPr lang="el-GR" sz="3200" dirty="0" smtClean="0">
                <a:latin typeface="Comic Sans MS" pitchFamily="66" charset="0"/>
              </a:rPr>
            </a:br>
            <a:r>
              <a:rPr lang="el-GR" sz="3200" dirty="0" smtClean="0">
                <a:latin typeface="Comic Sans MS" pitchFamily="66" charset="0"/>
              </a:rPr>
              <a:t/>
            </a:r>
            <a:br>
              <a:rPr lang="el-GR" sz="3200" dirty="0" smtClean="0">
                <a:latin typeface="Comic Sans MS" pitchFamily="66" charset="0"/>
              </a:rPr>
            </a:br>
            <a:r>
              <a:rPr lang="el-GR" sz="3200" dirty="0" smtClean="0">
                <a:latin typeface="Comic Sans MS" pitchFamily="66" charset="0"/>
              </a:rPr>
              <a:t/>
            </a:r>
            <a:br>
              <a:rPr lang="el-GR" sz="3200" dirty="0" smtClean="0">
                <a:latin typeface="Comic Sans MS" pitchFamily="66" charset="0"/>
              </a:rPr>
            </a:br>
            <a:r>
              <a:rPr lang="el-GR" sz="3200" dirty="0" smtClean="0">
                <a:latin typeface="Comic Sans MS" pitchFamily="66" charset="0"/>
              </a:rPr>
              <a:t/>
            </a:r>
            <a:br>
              <a:rPr lang="el-GR" sz="3200" dirty="0" smtClean="0">
                <a:latin typeface="Comic Sans MS" pitchFamily="66" charset="0"/>
              </a:rPr>
            </a:br>
            <a:r>
              <a:rPr lang="el-GR" sz="3200" dirty="0" smtClean="0">
                <a:latin typeface="Comic Sans MS" pitchFamily="66" charset="0"/>
              </a:rPr>
              <a:t/>
            </a:r>
            <a:br>
              <a:rPr lang="el-GR" sz="3200" dirty="0" smtClean="0">
                <a:latin typeface="Comic Sans MS" pitchFamily="66" charset="0"/>
              </a:rPr>
            </a:br>
            <a:r>
              <a:rPr lang="el-GR" sz="3200" dirty="0" smtClean="0">
                <a:latin typeface="Comic Sans MS" pitchFamily="66" charset="0"/>
              </a:rPr>
              <a:t/>
            </a:r>
            <a:br>
              <a:rPr lang="el-GR" sz="3200" dirty="0" smtClean="0">
                <a:latin typeface="Comic Sans MS" pitchFamily="66" charset="0"/>
              </a:rPr>
            </a:br>
            <a:r>
              <a:rPr lang="el-GR" sz="3200" dirty="0" smtClean="0">
                <a:latin typeface="Comic Sans MS" pitchFamily="66" charset="0"/>
              </a:rPr>
              <a:t/>
            </a:r>
            <a:br>
              <a:rPr lang="el-GR" sz="3200" dirty="0" smtClean="0">
                <a:latin typeface="Comic Sans MS" pitchFamily="66" charset="0"/>
              </a:rPr>
            </a:br>
            <a:endParaRPr lang="en-US" sz="3200" dirty="0">
              <a:latin typeface="Comic Sans MS" pitchFamily="66" charset="0"/>
            </a:endParaRPr>
          </a:p>
        </p:txBody>
      </p:sp>
      <p:pic>
        <p:nvPicPr>
          <p:cNvPr id="1026" name="Picture 2" descr="C:\Users\HOME\AppData\Local\Temp\Rar$DRa8648.8038\1708104078236.jpg"/>
          <p:cNvPicPr>
            <a:picLocks noChangeAspect="1" noChangeArrowheads="1"/>
          </p:cNvPicPr>
          <p:nvPr/>
        </p:nvPicPr>
        <p:blipFill>
          <a:blip r:embed="rId2" cstate="email"/>
          <a:srcRect/>
          <a:stretch>
            <a:fillRect/>
          </a:stretch>
        </p:blipFill>
        <p:spPr bwMode="auto">
          <a:xfrm>
            <a:off x="602165" y="2787806"/>
            <a:ext cx="2330605" cy="1754809"/>
          </a:xfrm>
          <a:prstGeom prst="rect">
            <a:avLst/>
          </a:prstGeom>
          <a:noFill/>
        </p:spPr>
      </p:pic>
      <p:pic>
        <p:nvPicPr>
          <p:cNvPr id="1027" name="Picture 3" descr="C:\Users\HOME\AppData\Local\Temp\Rar$DRa8648.9262\1708104078255.jpg"/>
          <p:cNvPicPr>
            <a:picLocks noChangeAspect="1" noChangeArrowheads="1"/>
          </p:cNvPicPr>
          <p:nvPr/>
        </p:nvPicPr>
        <p:blipFill>
          <a:blip r:embed="rId3" cstate="email"/>
          <a:srcRect/>
          <a:stretch>
            <a:fillRect/>
          </a:stretch>
        </p:blipFill>
        <p:spPr bwMode="auto">
          <a:xfrm>
            <a:off x="581111" y="4702163"/>
            <a:ext cx="2507777" cy="1888208"/>
          </a:xfrm>
          <a:prstGeom prst="rect">
            <a:avLst/>
          </a:prstGeom>
          <a:noFill/>
        </p:spPr>
      </p:pic>
      <p:pic>
        <p:nvPicPr>
          <p:cNvPr id="1028" name="Picture 4" descr="C:\Users\HOME\AppData\Local\Temp\Rar$DRa8648.10541\1708104078265.jpg"/>
          <p:cNvPicPr>
            <a:picLocks noChangeAspect="1" noChangeArrowheads="1"/>
          </p:cNvPicPr>
          <p:nvPr/>
        </p:nvPicPr>
        <p:blipFill>
          <a:blip r:embed="rId4" cstate="email"/>
          <a:srcRect/>
          <a:stretch>
            <a:fillRect/>
          </a:stretch>
        </p:blipFill>
        <p:spPr bwMode="auto">
          <a:xfrm>
            <a:off x="3590692" y="2810107"/>
            <a:ext cx="2465145" cy="1856109"/>
          </a:xfrm>
          <a:prstGeom prst="rect">
            <a:avLst/>
          </a:prstGeom>
          <a:noFill/>
        </p:spPr>
      </p:pic>
      <p:pic>
        <p:nvPicPr>
          <p:cNvPr id="1030" name="Picture 6" descr="C:\Users\HOME\AppData\Local\Temp\Rar$DRa8648.12982\1708104078197.jpg"/>
          <p:cNvPicPr>
            <a:picLocks noChangeAspect="1" noChangeArrowheads="1"/>
          </p:cNvPicPr>
          <p:nvPr/>
        </p:nvPicPr>
        <p:blipFill>
          <a:blip r:embed="rId5" cstate="email"/>
          <a:srcRect/>
          <a:stretch>
            <a:fillRect/>
          </a:stretch>
        </p:blipFill>
        <p:spPr bwMode="auto">
          <a:xfrm>
            <a:off x="3633757" y="4861931"/>
            <a:ext cx="2265963" cy="1706137"/>
          </a:xfrm>
          <a:prstGeom prst="rect">
            <a:avLst/>
          </a:prstGeom>
          <a:noFill/>
        </p:spPr>
      </p:pic>
      <p:pic>
        <p:nvPicPr>
          <p:cNvPr id="1031" name="Picture 7" descr="C:\Users\HOME\AppData\Local\Temp\Rar$DRa8648.13857\1708104078205.jpg"/>
          <p:cNvPicPr>
            <a:picLocks noChangeAspect="1" noChangeArrowheads="1"/>
          </p:cNvPicPr>
          <p:nvPr/>
        </p:nvPicPr>
        <p:blipFill>
          <a:blip r:embed="rId6" cstate="email"/>
          <a:srcRect/>
          <a:stretch>
            <a:fillRect/>
          </a:stretch>
        </p:blipFill>
        <p:spPr bwMode="auto">
          <a:xfrm>
            <a:off x="6339845" y="2843561"/>
            <a:ext cx="2280773" cy="1717288"/>
          </a:xfrm>
          <a:prstGeom prst="rect">
            <a:avLst/>
          </a:prstGeom>
          <a:noFill/>
        </p:spPr>
      </p:pic>
      <p:pic>
        <p:nvPicPr>
          <p:cNvPr id="1032" name="Picture 8" descr="C:\Users\HOME\AppData\Local\Temp\Rar$DRa8648.14780\1708104078184.jpg"/>
          <p:cNvPicPr>
            <a:picLocks noChangeAspect="1" noChangeArrowheads="1"/>
          </p:cNvPicPr>
          <p:nvPr/>
        </p:nvPicPr>
        <p:blipFill>
          <a:blip r:embed="rId7" cstate="email"/>
          <a:srcRect/>
          <a:stretch>
            <a:fillRect/>
          </a:stretch>
        </p:blipFill>
        <p:spPr bwMode="auto">
          <a:xfrm>
            <a:off x="6232689" y="4750420"/>
            <a:ext cx="2443685" cy="1839951"/>
          </a:xfrm>
          <a:prstGeom prst="rect">
            <a:avLst/>
          </a:prstGeom>
          <a:noFill/>
        </p:spPr>
      </p:pic>
      <p:pic>
        <p:nvPicPr>
          <p:cNvPr id="1033" name="Picture 9" descr="C:\Users\HOME\AppData\Local\Temp\Rar$DRa8648.15659\1708104078164.jpg"/>
          <p:cNvPicPr>
            <a:picLocks noChangeAspect="1" noChangeArrowheads="1"/>
          </p:cNvPicPr>
          <p:nvPr/>
        </p:nvPicPr>
        <p:blipFill>
          <a:blip r:embed="rId8" cstate="email"/>
          <a:srcRect/>
          <a:stretch>
            <a:fillRect/>
          </a:stretch>
        </p:blipFill>
        <p:spPr bwMode="auto">
          <a:xfrm>
            <a:off x="8999032" y="2840566"/>
            <a:ext cx="2419815" cy="1821978"/>
          </a:xfrm>
          <a:prstGeom prst="rect">
            <a:avLst/>
          </a:prstGeom>
          <a:noFill/>
        </p:spPr>
      </p:pic>
      <p:pic>
        <p:nvPicPr>
          <p:cNvPr id="1034" name="Picture 10" descr="C:\Users\HOME\AppData\Local\Temp\Rar$DRa8648.17116\1708104078176.jpg"/>
          <p:cNvPicPr>
            <a:picLocks noChangeAspect="1" noChangeArrowheads="1"/>
          </p:cNvPicPr>
          <p:nvPr/>
        </p:nvPicPr>
        <p:blipFill>
          <a:blip r:embed="rId9" cstate="email"/>
          <a:srcRect/>
          <a:stretch>
            <a:fillRect/>
          </a:stretch>
        </p:blipFill>
        <p:spPr bwMode="auto">
          <a:xfrm>
            <a:off x="9088243" y="4783873"/>
            <a:ext cx="2320179" cy="1746958"/>
          </a:xfrm>
          <a:prstGeom prst="rect">
            <a:avLst/>
          </a:prstGeom>
          <a:noFill/>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HOME\AppData\Local\Temp\Rar$DRa8648.18866\1708104078156.jpg"/>
          <p:cNvPicPr>
            <a:picLocks noChangeAspect="1" noChangeArrowheads="1"/>
          </p:cNvPicPr>
          <p:nvPr/>
        </p:nvPicPr>
        <p:blipFill>
          <a:blip r:embed="rId2" cstate="email"/>
          <a:srcRect/>
          <a:stretch>
            <a:fillRect/>
          </a:stretch>
        </p:blipFill>
        <p:spPr bwMode="auto">
          <a:xfrm>
            <a:off x="602166" y="535258"/>
            <a:ext cx="2620536" cy="1973109"/>
          </a:xfrm>
          <a:prstGeom prst="rect">
            <a:avLst/>
          </a:prstGeom>
          <a:noFill/>
        </p:spPr>
      </p:pic>
      <p:pic>
        <p:nvPicPr>
          <p:cNvPr id="2051" name="Picture 3" descr="C:\Users\HOME\AppData\Local\Temp\Rar$DRa8648.19820\1708104078190.jpg"/>
          <p:cNvPicPr>
            <a:picLocks noChangeAspect="1" noChangeArrowheads="1"/>
          </p:cNvPicPr>
          <p:nvPr/>
        </p:nvPicPr>
        <p:blipFill>
          <a:blip r:embed="rId3" cstate="email"/>
          <a:srcRect/>
          <a:stretch>
            <a:fillRect/>
          </a:stretch>
        </p:blipFill>
        <p:spPr bwMode="auto">
          <a:xfrm>
            <a:off x="3812352" y="602166"/>
            <a:ext cx="2458495" cy="1851102"/>
          </a:xfrm>
          <a:prstGeom prst="rect">
            <a:avLst/>
          </a:prstGeom>
          <a:noFill/>
        </p:spPr>
      </p:pic>
      <p:pic>
        <p:nvPicPr>
          <p:cNvPr id="2053" name="Picture 5" descr="C:\Users\HOME\AppData\Local\Temp\Rar$DRa8648.21377\1708104078213.jpg"/>
          <p:cNvPicPr>
            <a:picLocks noChangeAspect="1" noChangeArrowheads="1"/>
          </p:cNvPicPr>
          <p:nvPr/>
        </p:nvPicPr>
        <p:blipFill>
          <a:blip r:embed="rId4" cstate="email"/>
          <a:srcRect/>
          <a:stretch>
            <a:fillRect/>
          </a:stretch>
        </p:blipFill>
        <p:spPr bwMode="auto">
          <a:xfrm>
            <a:off x="6568068" y="702527"/>
            <a:ext cx="2509750" cy="1889694"/>
          </a:xfrm>
          <a:prstGeom prst="rect">
            <a:avLst/>
          </a:prstGeom>
          <a:noFill/>
        </p:spPr>
      </p:pic>
      <p:pic>
        <p:nvPicPr>
          <p:cNvPr id="2054" name="Picture 6" descr="C:\Users\HOME\AppData\Local\Temp\Rar$DRa8648.22360\1708104078221.jpg"/>
          <p:cNvPicPr>
            <a:picLocks noChangeAspect="1" noChangeArrowheads="1"/>
          </p:cNvPicPr>
          <p:nvPr/>
        </p:nvPicPr>
        <p:blipFill>
          <a:blip r:embed="rId5" cstate="email"/>
          <a:srcRect/>
          <a:stretch>
            <a:fillRect/>
          </a:stretch>
        </p:blipFill>
        <p:spPr bwMode="auto">
          <a:xfrm>
            <a:off x="2308302" y="3144643"/>
            <a:ext cx="7314104" cy="2877015"/>
          </a:xfrm>
          <a:prstGeom prst="rect">
            <a:avLst/>
          </a:prstGeom>
          <a:ln>
            <a:noFill/>
          </a:ln>
          <a:effectLst>
            <a:outerShdw blurRad="292100" dist="139700" dir="2700000" algn="tl" rotWithShape="0">
              <a:srgbClr val="333333">
                <a:alpha val="65000"/>
              </a:srgbClr>
            </a:outerShdw>
          </a:effectLst>
        </p:spPr>
      </p:pic>
      <p:pic>
        <p:nvPicPr>
          <p:cNvPr id="2055" name="Picture 7" descr="C:\Users\HOME\AppData\Local\Temp\Rar$DRa8648.25138\1708104078274.jpg"/>
          <p:cNvPicPr>
            <a:picLocks noChangeAspect="1" noChangeArrowheads="1"/>
          </p:cNvPicPr>
          <p:nvPr/>
        </p:nvPicPr>
        <p:blipFill>
          <a:blip r:embed="rId6" cstate="email"/>
          <a:srcRect/>
          <a:stretch>
            <a:fillRect/>
          </a:stretch>
        </p:blipFill>
        <p:spPr bwMode="auto">
          <a:xfrm>
            <a:off x="9365834" y="657921"/>
            <a:ext cx="2458496" cy="1851103"/>
          </a:xfrm>
          <a:prstGeom prst="rect">
            <a:avLst/>
          </a:prstGeom>
          <a:noFill/>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CB6750C4-7794-7B48-6116-6CD4062E8F10}"/>
              </a:ext>
            </a:extLst>
          </p:cNvPr>
          <p:cNvSpPr>
            <a:spLocks noGrp="1"/>
          </p:cNvSpPr>
          <p:nvPr>
            <p:ph type="title"/>
          </p:nvPr>
        </p:nvSpPr>
        <p:spPr/>
        <p:txBody>
          <a:bodyPr>
            <a:normAutofit/>
          </a:bodyPr>
          <a:lstStyle/>
          <a:p>
            <a:r>
              <a:rPr lang="el-GR" sz="3200" dirty="0">
                <a:latin typeface="Comic Sans MS" pitchFamily="66" charset="0"/>
              </a:rPr>
              <a:t>Και για τέλος …</a:t>
            </a:r>
          </a:p>
        </p:txBody>
      </p:sp>
      <p:pic>
        <p:nvPicPr>
          <p:cNvPr id="1026" name="Picture 2" descr="Προεπισκόπηση εικόνας">
            <a:extLst>
              <a:ext uri="{FF2B5EF4-FFF2-40B4-BE49-F238E27FC236}">
                <a16:creationId xmlns:a16="http://schemas.microsoft.com/office/drawing/2014/main" xmlns="" id="{4ADB4825-3E62-AC53-A056-24E47A279365}"/>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185637" y="1639229"/>
            <a:ext cx="7998397" cy="458315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1867910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3A74350E-B51D-E149-EF4B-171447272E78}"/>
              </a:ext>
            </a:extLst>
          </p:cNvPr>
          <p:cNvSpPr>
            <a:spLocks noGrp="1"/>
          </p:cNvSpPr>
          <p:nvPr>
            <p:ph type="title"/>
          </p:nvPr>
        </p:nvSpPr>
        <p:spPr>
          <a:xfrm>
            <a:off x="838200" y="2498725"/>
            <a:ext cx="10515600" cy="1325563"/>
          </a:xfrm>
        </p:spPr>
        <p:txBody>
          <a:bodyPr>
            <a:normAutofit fontScale="90000"/>
          </a:bodyPr>
          <a:lstStyle/>
          <a:p>
            <a:r>
              <a:rPr lang="el-GR" sz="3200" dirty="0">
                <a:latin typeface="Comic Sans MS" panose="030F0702030302020204" pitchFamily="66" charset="0"/>
              </a:rPr>
              <a:t>Τα παιδιά συμπαθούν τον ήρωα του βιβλίου, τον Έλμερ, για τον χαρακτήρα του, την αγάπη και την καλοσύνη του. </a:t>
            </a:r>
            <a:br>
              <a:rPr lang="el-GR" sz="3200" dirty="0">
                <a:latin typeface="Comic Sans MS" panose="030F0702030302020204" pitchFamily="66" charset="0"/>
              </a:rPr>
            </a:br>
            <a:r>
              <a:rPr lang="el-GR" sz="3200" dirty="0">
                <a:latin typeface="Comic Sans MS" panose="030F0702030302020204" pitchFamily="66" charset="0"/>
              </a:rPr>
              <a:t>Τα παιδιά </a:t>
            </a:r>
            <a:r>
              <a:rPr lang="el-GR" sz="3200" dirty="0" smtClean="0">
                <a:latin typeface="Comic Sans MS" panose="030F0702030302020204" pitchFamily="66" charset="0"/>
              </a:rPr>
              <a:t>της ομάδας Έλμερ από κάθε τάξη αποφασίζουν να συνεργαστούν και να κάνουν μία ομαδική κατασκευή με θέμα τον Έλμερ</a:t>
            </a:r>
            <a:r>
              <a:rPr lang="en-US" sz="3200" dirty="0" smtClean="0">
                <a:latin typeface="Comic Sans MS" panose="030F0702030302020204" pitchFamily="66" charset="0"/>
              </a:rPr>
              <a:t>: </a:t>
            </a:r>
            <a:r>
              <a:rPr lang="el-GR" sz="3200" dirty="0" smtClean="0">
                <a:latin typeface="Comic Sans MS" panose="030F0702030302020204" pitchFamily="66" charset="0"/>
              </a:rPr>
              <a:t> </a:t>
            </a:r>
            <a:r>
              <a:rPr lang="el-GR" sz="3200" dirty="0">
                <a:latin typeface="Comic Sans MS" panose="030F0702030302020204" pitchFamily="66" charset="0"/>
              </a:rPr>
              <a:t/>
            </a:r>
            <a:br>
              <a:rPr lang="el-GR" sz="3200" dirty="0">
                <a:latin typeface="Comic Sans MS" panose="030F0702030302020204" pitchFamily="66" charset="0"/>
              </a:rPr>
            </a:br>
            <a:r>
              <a:rPr lang="el-GR" sz="3200" dirty="0">
                <a:latin typeface="Comic Sans MS" panose="030F0702030302020204" pitchFamily="66" charset="0"/>
              </a:rPr>
              <a:t/>
            </a:r>
            <a:br>
              <a:rPr lang="el-GR" sz="3200" dirty="0">
                <a:latin typeface="Comic Sans MS" panose="030F0702030302020204" pitchFamily="66" charset="0"/>
              </a:rPr>
            </a:br>
            <a:r>
              <a:rPr lang="el-GR" sz="3200" dirty="0">
                <a:latin typeface="Comic Sans MS" panose="030F0702030302020204" pitchFamily="66" charset="0"/>
              </a:rPr>
              <a:t/>
            </a:r>
            <a:br>
              <a:rPr lang="el-GR" sz="3200" dirty="0">
                <a:latin typeface="Comic Sans MS" panose="030F0702030302020204" pitchFamily="66" charset="0"/>
              </a:rPr>
            </a:br>
            <a:r>
              <a:rPr lang="el-GR" sz="3200" dirty="0">
                <a:latin typeface="Comic Sans MS" panose="030F0702030302020204" pitchFamily="66" charset="0"/>
              </a:rPr>
              <a:t/>
            </a:r>
            <a:br>
              <a:rPr lang="el-GR" sz="3200" dirty="0">
                <a:latin typeface="Comic Sans MS" panose="030F0702030302020204" pitchFamily="66" charset="0"/>
              </a:rPr>
            </a:br>
            <a:r>
              <a:rPr lang="el-GR" sz="3200" dirty="0">
                <a:latin typeface="Comic Sans MS" panose="030F0702030302020204" pitchFamily="66" charset="0"/>
              </a:rPr>
              <a:t/>
            </a:r>
            <a:br>
              <a:rPr lang="el-GR" sz="3200" dirty="0">
                <a:latin typeface="Comic Sans MS" panose="030F0702030302020204" pitchFamily="66" charset="0"/>
              </a:rPr>
            </a:br>
            <a:r>
              <a:rPr lang="el-GR" sz="3200" dirty="0">
                <a:latin typeface="Comic Sans MS" panose="030F0702030302020204" pitchFamily="66" charset="0"/>
              </a:rPr>
              <a:t/>
            </a:r>
            <a:br>
              <a:rPr lang="el-GR" sz="3200" dirty="0">
                <a:latin typeface="Comic Sans MS" panose="030F0702030302020204" pitchFamily="66" charset="0"/>
              </a:rPr>
            </a:br>
            <a:endParaRPr lang="el-GR" sz="3200" dirty="0">
              <a:latin typeface="Comic Sans MS" panose="030F0702030302020204" pitchFamily="66" charset="0"/>
            </a:endParaRPr>
          </a:p>
        </p:txBody>
      </p:sp>
      <p:pic>
        <p:nvPicPr>
          <p:cNvPr id="1026" name="Picture 2" descr="C:\Users\HOME\AppData\Local\Temp\Rar$DRa12568.3720\1706796711939.jpg"/>
          <p:cNvPicPr>
            <a:picLocks noChangeAspect="1" noChangeArrowheads="1"/>
          </p:cNvPicPr>
          <p:nvPr/>
        </p:nvPicPr>
        <p:blipFill>
          <a:blip r:embed="rId2" cstate="email"/>
          <a:srcRect/>
          <a:stretch>
            <a:fillRect/>
          </a:stretch>
        </p:blipFill>
        <p:spPr bwMode="auto">
          <a:xfrm>
            <a:off x="539910" y="3599233"/>
            <a:ext cx="2534029" cy="1907974"/>
          </a:xfrm>
          <a:prstGeom prst="rect">
            <a:avLst/>
          </a:prstGeom>
          <a:noFill/>
        </p:spPr>
      </p:pic>
      <p:pic>
        <p:nvPicPr>
          <p:cNvPr id="1027" name="Picture 3" descr="C:\Users\HOME\AppData\Local\Temp\Rar$DRa12568.5086\1706796711947.jpg"/>
          <p:cNvPicPr>
            <a:picLocks noChangeAspect="1" noChangeArrowheads="1"/>
          </p:cNvPicPr>
          <p:nvPr/>
        </p:nvPicPr>
        <p:blipFill>
          <a:blip r:embed="rId3" cstate="email"/>
          <a:srcRect/>
          <a:stretch>
            <a:fillRect/>
          </a:stretch>
        </p:blipFill>
        <p:spPr bwMode="auto">
          <a:xfrm rot="5400000">
            <a:off x="2956544" y="3345651"/>
            <a:ext cx="3063990" cy="2307005"/>
          </a:xfrm>
          <a:prstGeom prst="rect">
            <a:avLst/>
          </a:prstGeom>
          <a:noFill/>
        </p:spPr>
      </p:pic>
      <p:sp>
        <p:nvSpPr>
          <p:cNvPr id="7" name="6 - Καρδιά"/>
          <p:cNvSpPr/>
          <p:nvPr/>
        </p:nvSpPr>
        <p:spPr>
          <a:xfrm>
            <a:off x="817124" y="3599233"/>
            <a:ext cx="642025" cy="525294"/>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7 - Καρδιά"/>
          <p:cNvSpPr/>
          <p:nvPr/>
        </p:nvSpPr>
        <p:spPr>
          <a:xfrm>
            <a:off x="3177702" y="3323616"/>
            <a:ext cx="642025" cy="525294"/>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8 - Καρδιά"/>
          <p:cNvSpPr/>
          <p:nvPr/>
        </p:nvSpPr>
        <p:spPr>
          <a:xfrm>
            <a:off x="4899498" y="2817778"/>
            <a:ext cx="642025" cy="525294"/>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0" name="Picture 6" descr="C:\Users\HOME\AppData\Local\Temp\Rar$DRa10192.37481\1706730899929.jpg"/>
          <p:cNvPicPr>
            <a:picLocks noChangeAspect="1" noChangeArrowheads="1"/>
          </p:cNvPicPr>
          <p:nvPr/>
        </p:nvPicPr>
        <p:blipFill>
          <a:blip r:embed="rId4" cstate="email"/>
          <a:srcRect/>
          <a:stretch>
            <a:fillRect/>
          </a:stretch>
        </p:blipFill>
        <p:spPr bwMode="auto">
          <a:xfrm rot="5400000">
            <a:off x="5547097" y="3239437"/>
            <a:ext cx="3016178" cy="2271004"/>
          </a:xfrm>
          <a:prstGeom prst="rect">
            <a:avLst/>
          </a:prstGeom>
          <a:noFill/>
        </p:spPr>
      </p:pic>
      <p:sp>
        <p:nvSpPr>
          <p:cNvPr id="11" name="10 - Καρδιά"/>
          <p:cNvSpPr/>
          <p:nvPr/>
        </p:nvSpPr>
        <p:spPr>
          <a:xfrm>
            <a:off x="6442954" y="3048000"/>
            <a:ext cx="642025" cy="525294"/>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11 - Καρδιά"/>
          <p:cNvSpPr/>
          <p:nvPr/>
        </p:nvSpPr>
        <p:spPr>
          <a:xfrm>
            <a:off x="7367081" y="2960450"/>
            <a:ext cx="642025" cy="525294"/>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2" name="Picture 8" descr="C:\Users\HOME\AppData\Local\Temp\Rar$DRa10192.42997\1706730899946.jpg"/>
          <p:cNvPicPr>
            <a:picLocks noChangeAspect="1" noChangeArrowheads="1"/>
          </p:cNvPicPr>
          <p:nvPr/>
        </p:nvPicPr>
        <p:blipFill>
          <a:blip r:embed="rId5" cstate="email"/>
          <a:srcRect/>
          <a:stretch>
            <a:fillRect/>
          </a:stretch>
        </p:blipFill>
        <p:spPr bwMode="auto">
          <a:xfrm rot="983473">
            <a:off x="8763746" y="3465404"/>
            <a:ext cx="2430519" cy="1830038"/>
          </a:xfrm>
          <a:prstGeom prst="rect">
            <a:avLst/>
          </a:prstGeom>
          <a:noFill/>
        </p:spPr>
      </p:pic>
    </p:spTree>
    <p:extLst>
      <p:ext uri="{BB962C8B-B14F-4D97-AF65-F5344CB8AC3E}">
        <p14:creationId xmlns:p14="http://schemas.microsoft.com/office/powerpoint/2010/main" xmlns="" val="269755544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8DE733AA-8BAE-00E9-6DF8-07FD6C1CB83F}"/>
              </a:ext>
            </a:extLst>
          </p:cNvPr>
          <p:cNvSpPr>
            <a:spLocks noGrp="1"/>
          </p:cNvSpPr>
          <p:nvPr>
            <p:ph type="title"/>
          </p:nvPr>
        </p:nvSpPr>
        <p:spPr>
          <a:xfrm>
            <a:off x="838200" y="5034168"/>
            <a:ext cx="10515600" cy="1325563"/>
          </a:xfrm>
        </p:spPr>
        <p:txBody>
          <a:bodyPr>
            <a:normAutofit/>
          </a:bodyPr>
          <a:lstStyle/>
          <a:p>
            <a:pPr algn="r"/>
            <a:r>
              <a:rPr lang="el-GR" sz="3200" b="1" dirty="0">
                <a:latin typeface="Comic Sans MS" pitchFamily="66" charset="0"/>
              </a:rPr>
              <a:t>Ευχαριστούμε</a:t>
            </a:r>
          </a:p>
        </p:txBody>
      </p:sp>
    </p:spTree>
    <p:extLst>
      <p:ext uri="{BB962C8B-B14F-4D97-AF65-F5344CB8AC3E}">
        <p14:creationId xmlns:p14="http://schemas.microsoft.com/office/powerpoint/2010/main" xmlns="" val="1169330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HOME\AppData\Local\Temp\Rar$DRa12100.40054\1706990224391.jpg"/>
          <p:cNvPicPr>
            <a:picLocks noChangeAspect="1" noChangeArrowheads="1"/>
          </p:cNvPicPr>
          <p:nvPr/>
        </p:nvPicPr>
        <p:blipFill>
          <a:blip r:embed="rId2" cstate="email"/>
          <a:srcRect/>
          <a:stretch>
            <a:fillRect/>
          </a:stretch>
        </p:blipFill>
        <p:spPr bwMode="auto">
          <a:xfrm>
            <a:off x="1127369" y="486382"/>
            <a:ext cx="4987784" cy="2305455"/>
          </a:xfrm>
          <a:prstGeom prst="rect">
            <a:avLst/>
          </a:prstGeom>
          <a:noFill/>
        </p:spPr>
      </p:pic>
      <p:pic>
        <p:nvPicPr>
          <p:cNvPr id="1030" name="Picture 6" descr="C:\Users\HOME\AppData\Local\Temp\Rar$DRa12100.43496\1706990224377.jpg"/>
          <p:cNvPicPr>
            <a:picLocks noChangeAspect="1" noChangeArrowheads="1"/>
          </p:cNvPicPr>
          <p:nvPr/>
        </p:nvPicPr>
        <p:blipFill>
          <a:blip r:embed="rId3" cstate="email"/>
          <a:srcRect/>
          <a:stretch>
            <a:fillRect/>
          </a:stretch>
        </p:blipFill>
        <p:spPr bwMode="auto">
          <a:xfrm>
            <a:off x="6536987" y="3540868"/>
            <a:ext cx="4995889" cy="2431915"/>
          </a:xfrm>
          <a:prstGeom prst="rect">
            <a:avLst/>
          </a:prstGeom>
          <a:noFill/>
        </p:spPr>
      </p:pic>
      <p:pic>
        <p:nvPicPr>
          <p:cNvPr id="1031" name="Picture 7" descr="C:\Users\HOME\AppData\Local\Temp\Rar$DRa12100.44851\1706990224362.jpg"/>
          <p:cNvPicPr>
            <a:picLocks noChangeAspect="1" noChangeArrowheads="1"/>
          </p:cNvPicPr>
          <p:nvPr/>
        </p:nvPicPr>
        <p:blipFill>
          <a:blip r:embed="rId4" cstate="email"/>
          <a:srcRect/>
          <a:stretch>
            <a:fillRect/>
          </a:stretch>
        </p:blipFill>
        <p:spPr bwMode="auto">
          <a:xfrm>
            <a:off x="7062280" y="797668"/>
            <a:ext cx="3884554" cy="2360292"/>
          </a:xfrm>
          <a:prstGeom prst="rect">
            <a:avLst/>
          </a:prstGeom>
          <a:noFill/>
        </p:spPr>
      </p:pic>
      <p:pic>
        <p:nvPicPr>
          <p:cNvPr id="1032" name="Picture 8" descr="C:\Users\HOME\AppData\Local\Temp\Rar$DRa12100.46254\1706990224348.jpg"/>
          <p:cNvPicPr>
            <a:picLocks noChangeAspect="1" noChangeArrowheads="1"/>
          </p:cNvPicPr>
          <p:nvPr/>
        </p:nvPicPr>
        <p:blipFill>
          <a:blip r:embed="rId5" cstate="email"/>
          <a:srcRect/>
          <a:stretch>
            <a:fillRect/>
          </a:stretch>
        </p:blipFill>
        <p:spPr bwMode="auto">
          <a:xfrm>
            <a:off x="1702340" y="3180943"/>
            <a:ext cx="4151099" cy="2801565"/>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HOME\Desktop\1707143770131.jpg"/>
          <p:cNvPicPr>
            <a:picLocks noChangeAspect="1" noChangeArrowheads="1"/>
          </p:cNvPicPr>
          <p:nvPr/>
        </p:nvPicPr>
        <p:blipFill>
          <a:blip r:embed="rId2" cstate="email"/>
          <a:srcRect/>
          <a:stretch>
            <a:fillRect/>
          </a:stretch>
        </p:blipFill>
        <p:spPr bwMode="auto">
          <a:xfrm>
            <a:off x="2021332" y="397168"/>
            <a:ext cx="8110220" cy="6106519"/>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628</TotalTime>
  <Words>432</Words>
  <Application>Microsoft Office PowerPoint</Application>
  <PresentationFormat>Προσαρμογή</PresentationFormat>
  <Paragraphs>87</Paragraphs>
  <Slides>70</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70</vt:i4>
      </vt:variant>
    </vt:vector>
  </HeadingPairs>
  <TitlesOfParts>
    <vt:vector size="71" baseType="lpstr">
      <vt:lpstr>Θέμα του Office</vt:lpstr>
      <vt:lpstr>           7ο Νηπιαγωγείο Θεσσαλονίκης    Εργαστήριο Δεξιοτήτων Ενδιαφέρομαι και Ενεργώ - Κοινωνική Συναίσθηση και Ευθύνη «Συμπερίληψη: Αλληλοσεβασμός, διαφορετικότητα»     </vt:lpstr>
      <vt:lpstr>  Συγκρότηση ομάδων:  Φέρνουμε στην τάξη βιβλία σχετικά το θέμα μας και ζητάμε από τα παιδιά να επιλέξουν ποιο βιβλίο επιθυμούν να «αναλάβουν» για παρουσίαση. Ταυτόχρονα χωριζόμαστε στις νέες μας ομάδες </vt:lpstr>
      <vt:lpstr>  Ομάδα παιδιών:  «Έλμερ  ο παρδαλός ελέφαντας»  Αφηγούμαστε τον Έλμερ και συζητάμε για τις ατομικές διαφορές. Στη συνέχεια ζωγραφίζουμε ό,τι μας άρεσε από το παραμύθι. Η ομάδα αποφασίζει πώς θα παρουσιάσει το βιβλίο στην ολομέλεια.    </vt:lpstr>
      <vt:lpstr>Διαφάνεια 4</vt:lpstr>
      <vt:lpstr>Διαφάνεια 5</vt:lpstr>
      <vt:lpstr>Διαφάνεια 6</vt:lpstr>
      <vt:lpstr>Τα παιδιά συμπαθούν τον ήρωα του βιβλίου, τον Έλμερ, για τον χαρακτήρα του, την αγάπη και την καλοσύνη του.  Τα παιδιά της ομάδας Έλμερ από κάθε τάξη αποφασίζουν να συνεργαστούν και να κάνουν μία ομαδική κατασκευή με θέμα τον Έλμερ:        </vt:lpstr>
      <vt:lpstr>Διαφάνεια 8</vt:lpstr>
      <vt:lpstr>Διαφάνεια 9</vt:lpstr>
      <vt:lpstr>Δημιουργία του ήλιου της ομάδας μας με ακτίνες τις παλάμες των παιδιών όπου μέσα ζωγραφίζουν κάτι που τους κάνει χαρούμενα. </vt:lpstr>
      <vt:lpstr>1ο εργαστήριο «Ας γνωριστούμε. Ποιοι είμαστε;»  Το εργαστήριο ξεκινάει με αισθητικοκινητική δράση, παιχνίδια συγκρότησης ομάδας και τόνωσης των δεσμών της ομάδας.        </vt:lpstr>
      <vt:lpstr>Κινητική δραστηριότητα με αξιοποίηση  θεατρικού παιχνιδιού:  Τα παιδιά χορεύουν με τη μουσική και στο στοπ της μουσικής κάθονται στα καρεκλάκια, εκτός από ένα παιδί. Η νηπιαγωγός βλέπει ένα χαρακτηριστικό του παιδιού και φωνάζει να σηκωθούν για παράδειγμα όλα τα παιδιά που φοράνε αθλητικά, γαλότσες, μπλε ρούχα, φόρμες κλπ.</vt:lpstr>
      <vt:lpstr>Παιχνίδι κινητικό με εντολές "Φρουτοσαλάτα"      </vt:lpstr>
      <vt:lpstr> Δραστηριότητα: «Το δέντρο της ομάδας μας» Κατασκευάζουμε το περίγραμμα της  παλάμης μας και ζωγραφίζουμε τι μας αρέσει να κάνουμε και μας κάνει χαρούμενους. Κατασκευάζουμε με τις παλάμες καρδιά και τα αρχικά των λέξεων: ΑΓΑΠΗ, ΦΙΛΙΑ      </vt:lpstr>
      <vt:lpstr>Τι απάντησαν τα παιδιά:  -Μου αρέσει να αγαπάω τους άλλους -Μου αρέσει να ζωγραφίζω ουράνιο τόξο  -Μου αρέσει να κάνω βόλτα με τη μαμά μου  -Μου αρέσει να αγαπάω τη μαμά μου  -Μου αρέσει να έχω φίλους και να τους αγαπάω  -Μου αρέσει να ζωγραφίζω καρδούλες  -Μου αρέσει να παίζω με τους φίλους μου  -Μου αρέσει τα παίζω με παιχνίδια  -Μου αρέσει να είμαι σπίτι μου  -Μου αρέσει να αγαπάω  -Μου αρέσει να κάνω κατασκευές  -Μου αρέσει να παίζω με τα τουβλάκια  -Μου αρέσουν τα χρώματα  -Μου αρέσει να  βοηθάω τις φίλες μου</vt:lpstr>
      <vt:lpstr>                                                   Η άποψη των παιδιών ακούγοντας τη λέξη "διαφορετικότητα". Ζωγραφίζουν την πρώτη τους σκέψη για αυτή. Έπειτα καταγράφουμε τις απαντήσεις τους σε τί πιστεύουν ότι διαφέρουν από τα υπόλοιπα παιδιά.           </vt:lpstr>
      <vt:lpstr>Διαφάνεια 17</vt:lpstr>
      <vt:lpstr>   2ο εργαστήριο «Φτιάχνουμε κανόνες της ομάδας μας»  1.Χαρίζω στον εαυτό μου και στους άλλους κάτι θετικό. Παρατηρούμε τον «Ήλιο της ομάδας» και αποφασίζουμε να προσθέσουμε σε αυτόν τους κανόνες καλής λειτουργίας της ομάδας:  -Να μη φωνάζουμε -Να μην τρέχουμε -Να βοηθάμε ο ένας τος άλλον -Να μην καταστρέφουμε τα παιχνίδια και τα έπιπλα του σχολείου μας -Να είμαστε όλοι φίλοι για πάντα  -Να είμαστε ομάδα          </vt:lpstr>
      <vt:lpstr>Συμβόλαιο της τάξης με κανόνες λειτουργίας της τάξης και επιπλέον κανόνες για την ομάδα μας που διαμορφώνονται από τα παιδιά και την εκπαιδευτικό    </vt:lpstr>
      <vt:lpstr>     2. Η αλυσίδα της τάξης μας Μετά τη συμπλήρωση του «Ήλιου της Ομάδας», βάζουμε μουσική  και προτρέπουμε στην παύση της μουσικής να βρούμε έναν φίλο και να πούμε κάτι όμορφο για τον εαυτό μας και τους άλλους!      </vt:lpstr>
      <vt:lpstr> 3. Η αλυσίδα της τάξης μας   Φτιάχνουμε σε λωρίδες πιο συγκεκριμένους κανόνες που αφορούν στην ανεκτικότητα, στην αποδοχή του άλλου και στη συνεργασία. Καταλήγουμε στον πιο βασικό κανόνα:   ΕΙΜΑΣΤΕ ΟΜΑΔΑ, ΕΙΜΑΣΤΕ ΦΙΛΟΙ ΓΙΑ ΠΑΝΤΑ!  </vt:lpstr>
      <vt:lpstr>3ο εργαστήριο  « Είναι όλα γύρω μου ίδια ή διαφορετικά;» Ψυχοκινητικό παιχνίδι, περπατάμε στο χώρο και στην παύση της μουσικής ζωγραφίζουμε στο πράσινο χαρτί ένα συναίσθημα που έχουμε εκείνη τη στιγμή       </vt:lpstr>
      <vt:lpstr>Διαφάνεια 23</vt:lpstr>
      <vt:lpstr>  4ο εργαστήριο: «Ομοιότητες και διαφορές στο περιβάλλον»  Δραστηριότητα: «Τι κρύβουν τα μπαλόνια;» Τα παιδιά παρατηρούν διάφορες εικόνες  και με μετά από συζήτηση ψάχνουν  την αντίθετη εικόνα από αυτή που κρατάνε.    -Τι βλέπετε στη εικόνα -Ποιες ομοιότητες παρατηρείτε -Αναφέρετε κάποιες διαφορές         </vt:lpstr>
      <vt:lpstr>Διαφάνεια 25</vt:lpstr>
      <vt:lpstr>Παρατηρούμε εικόνες  και συζητάμε  τις ομοιότητες  και τις διάφορες  στο περιβάλλον </vt:lpstr>
      <vt:lpstr>       5ο εργαστήριο: «Πρόσωπα και συναισθήματα, ο Picasso και η Margaret Kean» Ομοιότητες και διαφορές στους ανθρώπους Κινητική δραστηριότητα: μοιράζουμε στα παιδιά εικόνες από πίνακες με προσωπογραφίες του Picasso και της Margaret Kean. Όταν συναντάμε κάποιον ανταλλάσσουμε την εικόνα ή κοιτάζω προσεκτικά την εικόνα και λέω λέξεις που σκέφτομαι για αυτήν, στέκομαι όπως τα παιδιά στην εικόνα, λέω συναισθήματα που έρχονται στο μυαλό.    Τα παιδιά της τάξης μας δήλωσαν στην πλειοψηφία τους ότι οι προσωπογραφίες του Picasso τους προκαλούν  γέλιο και χαρά, λόγω των χρωμάτων, ενώ οι προσωπογραφίες της Kean τους προκαλούν  περιέργεια και λίγο φόβο.         </vt:lpstr>
      <vt:lpstr>Διαφάνεια 28</vt:lpstr>
      <vt:lpstr>Διαφάνεια 29</vt:lpstr>
      <vt:lpstr> Σύγκριση εξωτερικών χαρακτηριστικών σε προσωπογραφίες των ζωγράφων Picasso και Γιώργου Ιακωβίδη. Παιχνίδι μεταξύ των παιδιών κατά το οποίο περιγράφουν τα εξωτερικά χαρακτηριστικά του εαυτού τους και των συμμαθητών τους.  Εκφράσεις των προσώπων, συναισθήματα που βγάζουν και εύρεση της αιτίας που μπορεί να τα προκαλούν. Ζωγραφίζουν μια προσωπογραφία εμπνευσμένη από πίνακα του Picasso. Αναφορά στο τί συναισθήματα προκαλούν στα ίδια τα παιδιά οι πίνακες των δύο ζωγράφων. Ζωγραφική του συναισθήματος που έχουν τα ίδια.  </vt:lpstr>
      <vt:lpstr>Διαφάνεια 31</vt:lpstr>
      <vt:lpstr>  Ομάδα παιδιών:«Η Πόλη με τους παράξενους ανθρώπους»  Τα παιδιά διάβασαν το παραμύθι, συζήτησαν για την αξία της ισότητας και το σεβασμό στο διαφορετικό  και αποφάσισαν να φτιάξουν μία αφίσα.  </vt:lpstr>
      <vt:lpstr>Διαφάνεια 33</vt:lpstr>
      <vt:lpstr>Διαφάνεια 34</vt:lpstr>
      <vt:lpstr>6ο εργαστήριο «Η ΑΞΙΑ της διαφορετικότητας»  Στόχος του εργαστηρίου είναι να συνειδητοποιήσουν τα παιδιά, μέσα από την αφήγηση του παραμυθιού «Το κάτι άλλο», ότι είναι σημαντικό να διαφέρουμε μεταξύ και ότι όλοι μπορούμε να μάθουμε και να κερδίσουμε από τους άλλους. </vt:lpstr>
      <vt:lpstr>Ομάδα παιδιών: «Το κάτι άλλο»  Αφηγούμαστε το παραμύθι, συζητάμε με τα παιδιά την έννοια του διαφορετικού, τι σημαίνει να είσαι κάτι άλλο, τι σημαίνει να διαφέρεις, είναι άσχημο, τι συναισθήματα μας προκαλεί και τελικά είναι το κάτι άλλο είναι τόσο δύσκολο να γίνει αποδεκτό;     </vt:lpstr>
      <vt:lpstr>Ζωγραφίζουμε ό,τι μας έκανε εντύπωση από το παραμύθι</vt:lpstr>
      <vt:lpstr>Διαφάνεια 38</vt:lpstr>
      <vt:lpstr>Διαφάνεια 39</vt:lpstr>
      <vt:lpstr>Τα παιδιά της ομάδας από κάθε τμήμα φτιάχνουν το αλφαβητάρι των συναισθημάτων</vt:lpstr>
      <vt:lpstr>Διαφάνεια 41</vt:lpstr>
      <vt:lpstr>Διαφάνεια 42</vt:lpstr>
      <vt:lpstr>Διαφάνεια 43</vt:lpstr>
      <vt:lpstr>Ανατρέχουμε στο αλφαβητάρι, συζητάμε για τα συναισθήματά μας και παίζουμε γλωσσικά παιχνίδια…</vt:lpstr>
      <vt:lpstr>Διαφάνεια 45</vt:lpstr>
      <vt:lpstr> </vt:lpstr>
      <vt:lpstr>Φτιάχνουμε μία αφίσα: «Όλοι διαφορετικοί, όλοι ίσοι» </vt:lpstr>
      <vt:lpstr>Αποφασίζουμε να φτιάξουμε ένα παιχνίδι με κάρτες συναισθημάτων. Κάθε παιδί επιλέγει να ζωγραφίσει ένα συναίσθημα και στη συνέχεια στην ομάδα να βρει το όμοιο, το ίδιο είτε παρατηρώντας τα γράμματα, είτε τα χρώματα, είτε τις εκφράσεις του προσώπου που έχουν οι ζωγραφιές. Δημιουργούνται ζεύγη καρτών ανά δύο και το παιχνίδι επεκτείνεται σε κινητικό ή θεατρικό, ακόμα και σε μορφή ψηφιακή.   </vt:lpstr>
      <vt:lpstr>Διαφάνεια 49</vt:lpstr>
      <vt:lpstr>7ο εργαστήριο «Δραστηριότητες αξιολόγησης» με στόχο την αποτύπωση των τελικών ιδεών των παιδιών για την έννοια της διαφορετικότητας και του αλληλοσεβασμού. Φτιάχνουμε την πόλη του ίδιου και την πόλη του διαφορετικού και ψηφίζουμε ποια πόλη μας αρέσει περισσότερο και για ποιο λόγο. </vt:lpstr>
      <vt:lpstr>Διαφάνεια 51</vt:lpstr>
      <vt:lpstr>Ομάδα παιδιών: «Ο Τόνυ και ο κύριος φόβος»  Αφηγούμαστε το παραμύθι και συζητάμε για τους φόβους μας και τους τρόπους αντιμετώπισής τους.</vt:lpstr>
      <vt:lpstr>Διαφάνεια 53</vt:lpstr>
      <vt:lpstr>Διαφάνεια 54</vt:lpstr>
      <vt:lpstr>Διαφάνεια 55</vt:lpstr>
      <vt:lpstr>Διαφάνεια 56</vt:lpstr>
      <vt:lpstr>Συμπεράσματα: 1. Τα εργαστήρια του Προγράμματος στοχεύουν στην ανάπτυξη και καλλιέργεια στρατηγικής σκέψης 2. Αναπτύσσονται δεξιότητες συστηματικής παρατήρησης, κινητικές, συνεργασίας, αντιστοίχισης και ταξινόμησης 3. Η αίθουσα και τα υλικά διαμορφώνονται ανάλογα με την περίσταση και το είδος της δραστηριότητας 4. Συγκροτούνται ομάδες παιδιών και από κοινού συμφωνούμε για τους κανόνες εύρυθμης λειτουργίας 5. Οι δράσεις έχουν ευελιξία και εξελίσσονται ανάλογα με τις ιδέες των παιδιών 6. Στα εργαστήρια αξιοποιούνται τεχνικές θεάτρου, πίνακες ζωγραφικής, φύλλα εργασίας 7. Τα παιδιά καλλιεργούν τις έννοιες της διαφορετικότητας και συζητούν για τα συναισθήματα, ιδιαίτερο αυτό της φιλίας</vt:lpstr>
      <vt:lpstr>Συζήτηση γύρω από τους προσωπικούς τους φόβους, την προέλευση τους και τους τρόπους αντιμετώπισης τους. Δημιουργία "της ασπίδας των φόβων μας" , όπου αποτύπωσαν ζωγραφίζοντας τρόπους για να τους καταπολεμήσουν. </vt:lpstr>
      <vt:lpstr>Τα παιδιά θεωρούν ότι η ΦΙΛΙΑ είναι η πιο σημαντική αξία και κατασκευάζουν αφίσα με αυτή τη λέξη από τις παλάμες τους! </vt:lpstr>
      <vt:lpstr>Διαφάνεια 60</vt:lpstr>
      <vt:lpstr>Διαφάνεια 61</vt:lpstr>
      <vt:lpstr>Διαφάνεια 62</vt:lpstr>
      <vt:lpstr>Παίζουν γλωσσικά παιχνίδια με τη λέξη φιλία </vt:lpstr>
      <vt:lpstr>Φίλος/η Ικανός/ή Λογικός/ή Ίδιος/α Αγάπη </vt:lpstr>
      <vt:lpstr>     Μαγειρεύουμε τη συνταγή της «φιλίας» Τα παιδιά χωρίζονται σε ομάδες, κάθε ομάδα «μαγειρεύει» τη συνταγή της φιλίας…            </vt:lpstr>
      <vt:lpstr>Συνταγές φιλίας       </vt:lpstr>
      <vt:lpstr>  Τα βραχιόλια της ΦΙΛΙΑΣ: Τα παιδιά διαλέγουν το χρώμα από το βραχιόλι της φιλίας, το διακοσμούν όπως τους αρέσει και στη συνέχεια χωρίζονται σε ομάδες. Τα παιδιά κάθε ομάδας χρωμάτων έχει την υποχρέωση να προσέχουν σαν καλοί φίλοι ο ένας τον άλλον καθ΄ όλη τη διάρκεια της ημέρας.            </vt:lpstr>
      <vt:lpstr>Διαφάνεια 68</vt:lpstr>
      <vt:lpstr>Και για τέλος …</vt:lpstr>
      <vt:lpstr>Ευχαριστούμε</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Foteini Tsirli</dc:creator>
  <cp:lastModifiedBy>HOME</cp:lastModifiedBy>
  <cp:revision>54</cp:revision>
  <dcterms:created xsi:type="dcterms:W3CDTF">2023-01-17T19:04:13Z</dcterms:created>
  <dcterms:modified xsi:type="dcterms:W3CDTF">2024-02-18T16:27:39Z</dcterms:modified>
</cp:coreProperties>
</file>