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60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C4D9-EC42-41ED-9DF3-CB108E3F4743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1C08-2DB4-44D4-9A9B-CF026F1DBB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C4D9-EC42-41ED-9DF3-CB108E3F4743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1C08-2DB4-44D4-9A9B-CF026F1DBB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C4D9-EC42-41ED-9DF3-CB108E3F4743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1C08-2DB4-44D4-9A9B-CF026F1DBB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C4D9-EC42-41ED-9DF3-CB108E3F4743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1C08-2DB4-44D4-9A9B-CF026F1DBB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C4D9-EC42-41ED-9DF3-CB108E3F4743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1C08-2DB4-44D4-9A9B-CF026F1DBB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C4D9-EC42-41ED-9DF3-CB108E3F4743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1C08-2DB4-44D4-9A9B-CF026F1DBB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C4D9-EC42-41ED-9DF3-CB108E3F4743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1C08-2DB4-44D4-9A9B-CF026F1DBB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C4D9-EC42-41ED-9DF3-CB108E3F4743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1C08-2DB4-44D4-9A9B-CF026F1DBB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C4D9-EC42-41ED-9DF3-CB108E3F4743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1C08-2DB4-44D4-9A9B-CF026F1DBB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C4D9-EC42-41ED-9DF3-CB108E3F4743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1C08-2DB4-44D4-9A9B-CF026F1DBB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C4D9-EC42-41ED-9DF3-CB108E3F4743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51C08-2DB4-44D4-9A9B-CF026F1DBBA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CC4D9-EC42-41ED-9DF3-CB108E3F4743}" type="datetimeFigureOut">
              <a:rPr lang="el-GR" smtClean="0"/>
              <a:t>27/9/2025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1C08-2DB4-44D4-9A9B-CF026F1DBBA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82844" y="-254272"/>
            <a:ext cx="2880000" cy="396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580663" y="-2232137"/>
            <a:ext cx="5400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326314" y="-254272"/>
            <a:ext cx="2880000" cy="396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30" name="Picture 6" descr="C:\Users\STAVROS\AppData\Local\Microsoft\Windows\INetCache\IE\N5MW2N2F\20250926_102118[2]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754282" y="3174752"/>
            <a:ext cx="2880000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2" name="Picture 8" descr="C:\Users\STAVROS\AppData\Local\Microsoft\Windows\INetCache\IE\0IWXBPE2\20250926_102147[1].jpg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643314"/>
            <a:ext cx="4143404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VROS\AppData\Local\Microsoft\Windows\INetCache\IE\GD27I0G0\20250926_100940[1]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49792" flipH="1">
            <a:off x="422893" y="637184"/>
            <a:ext cx="3600000" cy="3600000"/>
          </a:xfrm>
          <a:prstGeom prst="rect">
            <a:avLst/>
          </a:prstGeom>
          <a:noFill/>
        </p:spPr>
      </p:pic>
      <p:pic>
        <p:nvPicPr>
          <p:cNvPr id="2052" name="Picture 4" descr="C:\Users\STAVROS\AppData\Local\Microsoft\Windows\INetCache\IE\0IWXBPE2\20250926_100831[1]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1173">
            <a:off x="5000628" y="714356"/>
            <a:ext cx="36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Προβολή στην οθόνη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Διαφάνεια 1</vt:lpstr>
      <vt:lpstr>Διαφάνεια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STAVROS</dc:creator>
  <cp:lastModifiedBy>STAVROS</cp:lastModifiedBy>
  <cp:revision>15</cp:revision>
  <dcterms:created xsi:type="dcterms:W3CDTF">2025-09-27T10:29:11Z</dcterms:created>
  <dcterms:modified xsi:type="dcterms:W3CDTF">2025-09-27T13:02:02Z</dcterms:modified>
</cp:coreProperties>
</file>