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C468-60D4-4049-8D17-2D0FB05C4ABB}" type="datetimeFigureOut">
              <a:rPr lang="el-GR" smtClean="0"/>
              <a:pPr/>
              <a:t>28/11/2022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6E3A-A2B7-43B8-8257-9CF54C0B7B0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4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2.jpe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62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10" Type="http://schemas.openxmlformats.org/officeDocument/2006/relationships/image" Target="../media/image20.png"/><Relationship Id="rId4" Type="http://schemas.openxmlformats.org/officeDocument/2006/relationships/image" Target="../media/image78.pn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9.jpeg"/><Relationship Id="rId7" Type="http://schemas.openxmlformats.org/officeDocument/2006/relationships/image" Target="../media/image2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  <a:ln w="57150"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el-GR" dirty="0" smtClean="0"/>
              <a:t>Παραμύθι για το Κκ</a:t>
            </a: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Δημιουργός</a:t>
            </a:r>
          </a:p>
          <a:p>
            <a:r>
              <a:rPr lang="el-GR" dirty="0" smtClean="0"/>
              <a:t>Δήμητρα Μπρέντα</a:t>
            </a:r>
          </a:p>
          <a:p>
            <a:r>
              <a:rPr lang="el-GR" dirty="0" smtClean="0"/>
              <a:t>Εικόνες </a:t>
            </a:r>
            <a:r>
              <a:rPr lang="en-US" dirty="0" smtClean="0"/>
              <a:t>clipart</a:t>
            </a:r>
            <a:endParaRPr lang="el-GR" dirty="0"/>
          </a:p>
        </p:txBody>
      </p:sp>
      <p:pic>
        <p:nvPicPr>
          <p:cNvPr id="6" name="5 - Εικόνα" descr="bunny-clipart-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5112" y="4869160"/>
            <a:ext cx="2718888" cy="1988840"/>
          </a:xfrm>
          <a:prstGeom prst="rect">
            <a:avLst/>
          </a:prstGeom>
        </p:spPr>
      </p:pic>
      <p:pic>
        <p:nvPicPr>
          <p:cNvPr id="7" name="6 - Εικόνα" descr="Moving-bunny-clip-art-cartoon-bunny-rabbits-clip-art-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37112"/>
            <a:ext cx="2304256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dern-home-and-garden-with-flowers-small-pond-vector-image-clip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n9915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80528" y="2780928"/>
            <a:ext cx="3090165" cy="3140968"/>
          </a:xfrm>
          <a:prstGeom prst="rect">
            <a:avLst/>
          </a:prstGeom>
        </p:spPr>
      </p:pic>
      <p:pic>
        <p:nvPicPr>
          <p:cNvPr id="4" name="3 - Εικόνα" descr="hen-clipart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602880"/>
            <a:ext cx="1844042" cy="2255120"/>
          </a:xfrm>
          <a:prstGeom prst="rect">
            <a:avLst/>
          </a:prstGeom>
        </p:spPr>
      </p:pic>
      <p:pic>
        <p:nvPicPr>
          <p:cNvPr id="5" name="4 - Εικόνα" descr="19837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156176" y="4653136"/>
            <a:ext cx="1771062" cy="2204864"/>
          </a:xfrm>
          <a:prstGeom prst="rect">
            <a:avLst/>
          </a:prstGeom>
        </p:spPr>
      </p:pic>
      <p:pic>
        <p:nvPicPr>
          <p:cNvPr id="8" name="7 - Εικόνα" descr="beaver-clipart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3861048"/>
            <a:ext cx="2366841" cy="2132856"/>
          </a:xfrm>
          <a:prstGeom prst="rect">
            <a:avLst/>
          </a:prstGeom>
        </p:spPr>
      </p:pic>
      <p:pic>
        <p:nvPicPr>
          <p:cNvPr id="9" name="8 - Εικόνα" descr="brown-owl-clipart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2132856"/>
            <a:ext cx="2351980" cy="1484784"/>
          </a:xfrm>
          <a:prstGeom prst="rect">
            <a:avLst/>
          </a:prstGeom>
        </p:spPr>
      </p:pic>
      <p:sp>
        <p:nvSpPr>
          <p:cNvPr id="10" name="9 - Ορθογώνιο"/>
          <p:cNvSpPr/>
          <p:nvPr/>
        </p:nvSpPr>
        <p:spPr>
          <a:xfrm>
            <a:off x="0" y="0"/>
            <a:ext cx="9144000" cy="117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Τα πηγαίνανε σαν δώρο στον κύριο </a:t>
            </a:r>
            <a:r>
              <a:rPr lang="el-GR" sz="2800" dirty="0" err="1" smtClean="0">
                <a:solidFill>
                  <a:schemeClr val="tx1"/>
                </a:solidFill>
              </a:rPr>
              <a:t>κοκορίκο</a:t>
            </a:r>
            <a:r>
              <a:rPr lang="el-GR" sz="2800" dirty="0" smtClean="0">
                <a:solidFill>
                  <a:schemeClr val="tx1"/>
                </a:solidFill>
              </a:rPr>
              <a:t> , τον </a:t>
            </a:r>
            <a:r>
              <a:rPr lang="el-GR" sz="2800" dirty="0" err="1" smtClean="0">
                <a:solidFill>
                  <a:schemeClr val="tx1"/>
                </a:solidFill>
              </a:rPr>
              <a:t>κόκκορα</a:t>
            </a:r>
            <a:r>
              <a:rPr lang="el-GR" sz="2800" dirty="0" smtClean="0">
                <a:solidFill>
                  <a:schemeClr val="tx1"/>
                </a:solidFill>
              </a:rPr>
              <a:t> φίλο τους και στην γυναίκα του την κότα.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11" name="10 - Εικόνα" descr="214-2149007_wooden-cart-full-of-pumpkins-clip-art-pumpkin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3817630"/>
            <a:ext cx="2857128" cy="3040370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kitchen-download-cartoon-vector-hand-drawn-cartoon-kitche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15842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15816" y="2636912"/>
            <a:ext cx="710952" cy="1399044"/>
          </a:xfrm>
          <a:prstGeom prst="rect">
            <a:avLst/>
          </a:prstGeom>
        </p:spPr>
      </p:pic>
      <p:pic>
        <p:nvPicPr>
          <p:cNvPr id="4" name="3 - Εικόνα" descr="15842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647794" y="2904934"/>
            <a:ext cx="782960" cy="1111012"/>
          </a:xfrm>
          <a:prstGeom prst="rect">
            <a:avLst/>
          </a:prstGeom>
        </p:spPr>
      </p:pic>
      <p:pic>
        <p:nvPicPr>
          <p:cNvPr id="5" name="4 - Εικόνα" descr="15842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780928"/>
            <a:ext cx="854968" cy="966996"/>
          </a:xfrm>
          <a:prstGeom prst="rect">
            <a:avLst/>
          </a:prstGeom>
        </p:spPr>
      </p:pic>
      <p:pic>
        <p:nvPicPr>
          <p:cNvPr id="6" name="5 - Εικόνα" descr="pie-clip-art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4581128"/>
            <a:ext cx="1765950" cy="1133872"/>
          </a:xfrm>
          <a:prstGeom prst="rect">
            <a:avLst/>
          </a:prstGeom>
        </p:spPr>
      </p:pic>
      <p:pic>
        <p:nvPicPr>
          <p:cNvPr id="7" name="6 - Εικόνα" descr="hen-clipart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132856"/>
            <a:ext cx="2924162" cy="4725144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Η κυρία κότα μαγείρευε νόστιμες κολοκυθόπιτες και ψητά καρότα και όταν το φαγητό ήταν έτοιμο……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7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chick-clipart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501008"/>
            <a:ext cx="1658115" cy="1676403"/>
          </a:xfrm>
          <a:prstGeom prst="rect">
            <a:avLst/>
          </a:prstGeom>
        </p:spPr>
      </p:pic>
      <p:pic>
        <p:nvPicPr>
          <p:cNvPr id="5" name="4 - Εικόνα" descr="chick-clipart-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797152"/>
            <a:ext cx="1605995" cy="1483345"/>
          </a:xfrm>
          <a:prstGeom prst="rect">
            <a:avLst/>
          </a:prstGeom>
        </p:spPr>
      </p:pic>
      <p:pic>
        <p:nvPicPr>
          <p:cNvPr id="6" name="5 - Εικόνα" descr="chick-clipart-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933056"/>
            <a:ext cx="2114054" cy="1158776"/>
          </a:xfrm>
          <a:prstGeom prst="rect">
            <a:avLst/>
          </a:prstGeom>
        </p:spPr>
      </p:pic>
      <p:pic>
        <p:nvPicPr>
          <p:cNvPr id="7" name="6 - Εικόνα" descr="chick-clipart-4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5085184"/>
            <a:ext cx="1461978" cy="979289"/>
          </a:xfrm>
          <a:prstGeom prst="rect">
            <a:avLst/>
          </a:prstGeom>
        </p:spPr>
      </p:pic>
      <p:pic>
        <p:nvPicPr>
          <p:cNvPr id="8" name="7 - Εικόνα" descr="Chicken-clipart-clipart-cliparts-for-you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3068960"/>
            <a:ext cx="2539023" cy="2592288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144000" cy="1535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Κατέβαινε στην λίμνη όπου τα κοτοπουλάκια κολυμπούσαν και παίζανε και τα καλούσε για φαγητό.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32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bunny-clipart-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9989" y="2348880"/>
            <a:ext cx="2026445" cy="2636912"/>
          </a:xfrm>
          <a:prstGeom prst="rect">
            <a:avLst/>
          </a:prstGeom>
        </p:spPr>
      </p:pic>
      <p:pic>
        <p:nvPicPr>
          <p:cNvPr id="4" name="3 - Εικόνα" descr="owl-clipart-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2942339" cy="1619245"/>
          </a:xfrm>
          <a:prstGeom prst="rect">
            <a:avLst/>
          </a:prstGeom>
        </p:spPr>
      </p:pic>
      <p:pic>
        <p:nvPicPr>
          <p:cNvPr id="5" name="4 - Εικόνα" descr="beaver-clipart-medi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509120"/>
            <a:ext cx="1958921" cy="1988840"/>
          </a:xfrm>
          <a:prstGeom prst="rect">
            <a:avLst/>
          </a:prstGeom>
        </p:spPr>
      </p:pic>
      <p:pic>
        <p:nvPicPr>
          <p:cNvPr id="7" name="6 - Εικόνα" descr="1983733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6841" y="4899718"/>
            <a:ext cx="1915079" cy="1958282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0" y="0"/>
            <a:ext cx="9144000" cy="117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Το Καλοκαίρι ,όταν έκανε ζέστη πήγαιναν στην παραλία και κολυμπούσαν στη θάλασσα……..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6343_summer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bunny-clipart-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501008"/>
            <a:ext cx="2718888" cy="1988840"/>
          </a:xfrm>
          <a:prstGeom prst="rect">
            <a:avLst/>
          </a:prstGeom>
        </p:spPr>
      </p:pic>
      <p:pic>
        <p:nvPicPr>
          <p:cNvPr id="5" name="4 - Εικόνα" descr="beaver-clipart-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915816" y="5157192"/>
            <a:ext cx="2823018" cy="1700808"/>
          </a:xfrm>
          <a:prstGeom prst="rect">
            <a:avLst/>
          </a:prstGeom>
        </p:spPr>
      </p:pic>
      <p:pic>
        <p:nvPicPr>
          <p:cNvPr id="7" name="6 - Εικόνα" descr="sailing-ship-clipart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0458" y="548680"/>
            <a:ext cx="2783542" cy="2636912"/>
          </a:xfrm>
          <a:prstGeom prst="rect">
            <a:avLst/>
          </a:prstGeom>
        </p:spPr>
      </p:pic>
      <p:pic>
        <p:nvPicPr>
          <p:cNvPr id="8" name="7 - Εικόνα" descr="sailing-ship-clipart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836712"/>
            <a:ext cx="2927558" cy="2276872"/>
          </a:xfrm>
          <a:prstGeom prst="rect">
            <a:avLst/>
          </a:prstGeom>
        </p:spPr>
      </p:pic>
      <p:pic>
        <p:nvPicPr>
          <p:cNvPr id="9" name="8 - Εικόνα" descr="48044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140000">
            <a:off x="5341744" y="5395848"/>
            <a:ext cx="936104" cy="1346448"/>
          </a:xfrm>
          <a:prstGeom prst="rect">
            <a:avLst/>
          </a:prstGeom>
        </p:spPr>
      </p:pic>
      <p:pic>
        <p:nvPicPr>
          <p:cNvPr id="10" name="9 - Εικόνα" descr="48044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652120" y="4653136"/>
            <a:ext cx="787144" cy="1224136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0" y="0"/>
            <a:ext cx="9144000" cy="117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…..πίνανε κοκτέιλ, παίζανε με τα καβούρια και βλέπανε τα καράβια που περνούσαν. 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557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27015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5688" y="5084432"/>
            <a:ext cx="2808312" cy="1773568"/>
          </a:xfrm>
          <a:prstGeom prst="rect">
            <a:avLst/>
          </a:prstGeom>
        </p:spPr>
      </p:pic>
      <p:pic>
        <p:nvPicPr>
          <p:cNvPr id="4" name="3 - Εικόνα" descr="19837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36912"/>
            <a:ext cx="2707167" cy="2636912"/>
          </a:xfrm>
          <a:prstGeom prst="rect">
            <a:avLst/>
          </a:prstGeom>
        </p:spPr>
      </p:pic>
      <p:pic>
        <p:nvPicPr>
          <p:cNvPr id="5" name="4 - Εικόνα" descr="TN_soft-body-large-squid-with-tentacles-invertebrae-animal-gray-clipar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4653136"/>
            <a:ext cx="1125848" cy="1144136"/>
          </a:xfrm>
          <a:prstGeom prst="rect">
            <a:avLst/>
          </a:prstGeom>
        </p:spPr>
      </p:pic>
      <p:pic>
        <p:nvPicPr>
          <p:cNvPr id="6" name="5 - Εικόνα" descr="89-893962_giant-squid-png-file-squid-png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55360" y="4925360"/>
            <a:ext cx="1128936" cy="1736616"/>
          </a:xfrm>
          <a:prstGeom prst="rect">
            <a:avLst/>
          </a:prstGeom>
        </p:spPr>
      </p:pic>
      <p:pic>
        <p:nvPicPr>
          <p:cNvPr id="7" name="6 - Εικόνα" descr="89-893962_giant-squid-png-file-squid-png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373216"/>
            <a:ext cx="1272952" cy="1304568"/>
          </a:xfrm>
          <a:prstGeom prst="rect">
            <a:avLst/>
          </a:prstGeom>
        </p:spPr>
      </p:pic>
      <p:pic>
        <p:nvPicPr>
          <p:cNvPr id="8" name="7 - Εικόνα" descr="beaver-clipart-mediu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-960000" flipH="1">
            <a:off x="4422593" y="2756669"/>
            <a:ext cx="2246507" cy="2366549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Ψάχνανε για καλαμάρια και όταν ήταν κουρασμένοι τρώγανε </a:t>
            </a:r>
            <a:r>
              <a:rPr lang="el-GR" sz="2800" dirty="0" err="1" smtClean="0">
                <a:solidFill>
                  <a:schemeClr val="tx1"/>
                </a:solidFill>
              </a:rPr>
              <a:t>ό,τι</a:t>
            </a:r>
            <a:r>
              <a:rPr lang="el-GR" sz="2800" dirty="0" smtClean="0">
                <a:solidFill>
                  <a:schemeClr val="tx1"/>
                </a:solidFill>
              </a:rPr>
              <a:t> περιείχε το καλάθι τους και…….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05-4056054_clip-art-black-and-white-download-summer-d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27015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4652384"/>
            <a:ext cx="2952328" cy="2205616"/>
          </a:xfrm>
          <a:prstGeom prst="rect">
            <a:avLst/>
          </a:prstGeom>
        </p:spPr>
      </p:pic>
      <p:pic>
        <p:nvPicPr>
          <p:cNvPr id="4" name="3 - Εικόνα" descr="Moving-bunny-clip-art-cartoon-bunny-rabbits-clip-art-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3429000"/>
            <a:ext cx="3048000" cy="3048000"/>
          </a:xfrm>
          <a:prstGeom prst="rect">
            <a:avLst/>
          </a:prstGeom>
        </p:spPr>
      </p:pic>
      <p:sp>
        <p:nvSpPr>
          <p:cNvPr id="6" name="5 - Επεξήγηση με σύννεφο"/>
          <p:cNvSpPr/>
          <p:nvPr/>
        </p:nvSpPr>
        <p:spPr>
          <a:xfrm>
            <a:off x="4572000" y="908720"/>
            <a:ext cx="3888432" cy="270088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6 - Εικόνα" descr="sailing-ship-clipart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764704"/>
            <a:ext cx="2351494" cy="2708920"/>
          </a:xfrm>
          <a:prstGeom prst="rect">
            <a:avLst/>
          </a:prstGeom>
        </p:spPr>
      </p:pic>
      <p:pic>
        <p:nvPicPr>
          <p:cNvPr id="8" name="7 - Εικόνα" descr="beaver-clipart-mediu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060848"/>
            <a:ext cx="1166834" cy="764704"/>
          </a:xfrm>
          <a:prstGeom prst="rect">
            <a:avLst/>
          </a:prstGeom>
        </p:spPr>
      </p:pic>
      <p:pic>
        <p:nvPicPr>
          <p:cNvPr id="9" name="8 - Εικόνα" descr="brown-owl-clipart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1772816"/>
            <a:ext cx="695797" cy="1052736"/>
          </a:xfrm>
          <a:prstGeom prst="rect">
            <a:avLst/>
          </a:prstGeom>
        </p:spPr>
      </p:pic>
      <p:pic>
        <p:nvPicPr>
          <p:cNvPr id="10" name="9 - Εικόνα" descr="Moving-bunny-clip-art-cartoon-bunny-rabbits-clip-art-images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1988840"/>
            <a:ext cx="731912" cy="731912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Ονειρεύονταν τα ταξίδια που θα κάνανε οι ίδιοι πάνω σε ένα καράβι.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i6okb7K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104840" cy="1412776"/>
          </a:xfrm>
          <a:prstGeom prst="rect">
            <a:avLst/>
          </a:prstGeom>
        </p:spPr>
      </p:pic>
      <p:pic>
        <p:nvPicPr>
          <p:cNvPr id="3" name="2 - Εικόνα" descr="26-264774_futuristic-chair-png-www-imgkid-com-the-image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260648"/>
            <a:ext cx="1688247" cy="1656184"/>
          </a:xfrm>
          <a:prstGeom prst="rect">
            <a:avLst/>
          </a:prstGeom>
        </p:spPr>
      </p:pic>
      <p:pic>
        <p:nvPicPr>
          <p:cNvPr id="4" name="3 - Εικόνα" descr="243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2656"/>
            <a:ext cx="2195736" cy="1647076"/>
          </a:xfrm>
          <a:prstGeom prst="rect">
            <a:avLst/>
          </a:prstGeom>
        </p:spPr>
      </p:pic>
      <p:pic>
        <p:nvPicPr>
          <p:cNvPr id="5" name="4 - Εικόνα" descr="basket-clip-art-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060848"/>
            <a:ext cx="1685176" cy="2543944"/>
          </a:xfrm>
          <a:prstGeom prst="rect">
            <a:avLst/>
          </a:prstGeom>
        </p:spPr>
      </p:pic>
      <p:pic>
        <p:nvPicPr>
          <p:cNvPr id="6" name="5 - Εικόνα" descr="15842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797152"/>
            <a:ext cx="1647056" cy="1759084"/>
          </a:xfrm>
          <a:prstGeom prst="rect">
            <a:avLst/>
          </a:prstGeom>
        </p:spPr>
      </p:pic>
      <p:pic>
        <p:nvPicPr>
          <p:cNvPr id="7" name="6 - Εικόνα" descr="brown-owl-clipart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8044" y="2564904"/>
            <a:ext cx="2135956" cy="1556792"/>
          </a:xfrm>
          <a:prstGeom prst="rect">
            <a:avLst/>
          </a:prstGeom>
        </p:spPr>
      </p:pic>
      <p:pic>
        <p:nvPicPr>
          <p:cNvPr id="8" name="7 - Εικόνα" descr="n99152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7931" y="4437112"/>
            <a:ext cx="2226069" cy="2420888"/>
          </a:xfrm>
          <a:prstGeom prst="rect">
            <a:avLst/>
          </a:prstGeom>
        </p:spPr>
      </p:pic>
      <p:pic>
        <p:nvPicPr>
          <p:cNvPr id="9" name="8 - Εικόνα" descr="Moving-bunny-clip-art-cartoon-bunny-rabbits-clip-art-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0" y="1905000"/>
            <a:ext cx="3048000" cy="3048000"/>
          </a:xfrm>
          <a:prstGeom prst="rect">
            <a:avLst/>
          </a:prstGeom>
        </p:spPr>
      </p:pic>
      <p:pic>
        <p:nvPicPr>
          <p:cNvPr id="10" name="9 - Εικόνα" descr="beaver-clipart-medium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3889" y="5229200"/>
            <a:ext cx="2304256" cy="1628800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Λέξεις από </a:t>
            </a:r>
            <a:r>
              <a:rPr lang="el-GR" smtClean="0">
                <a:solidFill>
                  <a:srgbClr val="FF0000"/>
                </a:solidFill>
              </a:rPr>
              <a:t>Κκ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ουνέλι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ου</a:t>
            </a:r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ουβάγια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ό</a:t>
            </a:r>
            <a:r>
              <a:rPr lang="el-GR" dirty="0" smtClean="0">
                <a:solidFill>
                  <a:srgbClr val="FF0000"/>
                </a:solidFill>
              </a:rPr>
              <a:t>κκ</a:t>
            </a:r>
            <a:r>
              <a:rPr lang="el-GR" dirty="0" smtClean="0"/>
              <a:t>ινο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αναπές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αρπούζι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αφέ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ερασιές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άστορας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ίτρινο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απέλο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ασ</a:t>
            </a:r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όλ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εράσι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αλάθι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</a:t>
            </a:r>
            <a:r>
              <a:rPr lang="el-GR" dirty="0" smtClean="0"/>
              <a:t>ουρτίνες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2000" dirty="0" err="1" smtClean="0">
                <a:solidFill>
                  <a:srgbClr val="FF0000"/>
                </a:solidFill>
              </a:rPr>
              <a:t>Κ</a:t>
            </a:r>
            <a:r>
              <a:rPr lang="el-GR" sz="2000" dirty="0" err="1" smtClean="0"/>
              <a:t>ερασόπιτα</a:t>
            </a:r>
            <a:endParaRPr lang="el-GR" sz="2000" dirty="0" smtClean="0"/>
          </a:p>
          <a:p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ολοκύθια</a:t>
            </a:r>
          </a:p>
          <a:p>
            <a:r>
              <a:rPr lang="el-GR" sz="2000" dirty="0" err="1" smtClean="0">
                <a:solidFill>
                  <a:srgbClr val="FF0000"/>
                </a:solidFill>
              </a:rPr>
              <a:t>Κ</a:t>
            </a:r>
            <a:r>
              <a:rPr lang="el-GR" sz="2000" dirty="0" err="1" smtClean="0"/>
              <a:t>ό</a:t>
            </a:r>
            <a:r>
              <a:rPr lang="el-GR" sz="2000" dirty="0" err="1" smtClean="0">
                <a:solidFill>
                  <a:srgbClr val="FF0000"/>
                </a:solidFill>
              </a:rPr>
              <a:t>κκ</a:t>
            </a:r>
            <a:r>
              <a:rPr lang="el-GR" sz="2000" dirty="0" err="1" smtClean="0"/>
              <a:t>ορας</a:t>
            </a:r>
            <a:endParaRPr lang="el-GR" sz="2000" dirty="0" smtClean="0"/>
          </a:p>
          <a:p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ότα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αρότα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οτοπουλά</a:t>
            </a:r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ι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αλο</a:t>
            </a:r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αίρι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ολύμπι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αβούρι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αράβι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αλαμάρι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αρέ</a:t>
            </a:r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λα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κ</a:t>
            </a:r>
            <a:r>
              <a:rPr lang="el-GR" sz="2000" dirty="0" smtClean="0"/>
              <a:t>ρεβάτι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67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19837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20888"/>
            <a:ext cx="2880320" cy="4149080"/>
          </a:xfrm>
          <a:prstGeom prst="rect">
            <a:avLst/>
          </a:prstGeom>
        </p:spPr>
      </p:pic>
      <p:pic>
        <p:nvPicPr>
          <p:cNvPr id="4" name="3 - Εικόνα" descr="brown-owl-clipart-m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564904"/>
            <a:ext cx="1919932" cy="342900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1175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Ο </a:t>
            </a:r>
            <a:r>
              <a:rPr lang="el-GR" sz="2800" dirty="0" err="1" smtClean="0">
                <a:solidFill>
                  <a:schemeClr val="tx1"/>
                </a:solidFill>
              </a:rPr>
              <a:t>Κανέλος</a:t>
            </a:r>
            <a:r>
              <a:rPr lang="el-GR" sz="2800" dirty="0" smtClean="0">
                <a:solidFill>
                  <a:schemeClr val="tx1"/>
                </a:solidFill>
              </a:rPr>
              <a:t>, ένα όμορφο κουνέλι και η Βάγια κουκουβάγια ήταν φίλοι καρδιακοί.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cjraXx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8iE6qGqy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924944"/>
            <a:ext cx="5148064" cy="3158504"/>
          </a:xfrm>
          <a:prstGeom prst="rect">
            <a:avLst/>
          </a:prstGeom>
        </p:spPr>
      </p:pic>
      <p:pic>
        <p:nvPicPr>
          <p:cNvPr id="4" name="3 - Εικόνα" descr="brown-owl-clipart-md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852936"/>
            <a:ext cx="2160240" cy="2492896"/>
          </a:xfrm>
          <a:prstGeom prst="rect">
            <a:avLst/>
          </a:prstGeom>
        </p:spPr>
      </p:pic>
      <p:pic>
        <p:nvPicPr>
          <p:cNvPr id="5" name="4 - Εικόνα" descr="19837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852936"/>
            <a:ext cx="2059094" cy="2420888"/>
          </a:xfrm>
          <a:prstGeom prst="rect">
            <a:avLst/>
          </a:prstGeom>
        </p:spPr>
      </p:pic>
      <p:pic>
        <p:nvPicPr>
          <p:cNvPr id="6" name="5 - Εικόνα" descr="179733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4509120"/>
            <a:ext cx="4221088" cy="2348880"/>
          </a:xfrm>
          <a:prstGeom prst="rect">
            <a:avLst/>
          </a:prstGeom>
        </p:spPr>
      </p:pic>
      <p:pic>
        <p:nvPicPr>
          <p:cNvPr id="7" name="6 - Εικόνα" descr="Aibrkk7i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4149080"/>
            <a:ext cx="2899273" cy="1461758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Κάθε μέρα καθότανε στο σπίτι του </a:t>
            </a:r>
            <a:r>
              <a:rPr lang="el-GR" sz="2800" dirty="0" err="1" smtClean="0">
                <a:solidFill>
                  <a:schemeClr val="tx1"/>
                </a:solidFill>
              </a:rPr>
              <a:t>Κανέλου,στον</a:t>
            </a:r>
            <a:r>
              <a:rPr lang="el-GR" sz="2800" dirty="0" smtClean="0">
                <a:solidFill>
                  <a:schemeClr val="tx1"/>
                </a:solidFill>
              </a:rPr>
              <a:t> κόκκινο καναπέ του και τρώγανε καρπούζι και πίνανε καφέ.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9" name="8 - Εικόνα" descr="169576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4725144"/>
            <a:ext cx="749373" cy="548680"/>
          </a:xfrm>
          <a:prstGeom prst="rect">
            <a:avLst/>
          </a:prstGeom>
        </p:spPr>
      </p:pic>
      <p:pic>
        <p:nvPicPr>
          <p:cNvPr id="10" name="9 - Εικόνα" descr="169576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6" y="4725144"/>
            <a:ext cx="821381" cy="764704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969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12-128500_blossom-clipart-springtime-tree-easy-cherry-tree-drawi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56592" y="2132856"/>
            <a:ext cx="4945360" cy="3575288"/>
          </a:xfrm>
          <a:prstGeom prst="rect">
            <a:avLst/>
          </a:prstGeom>
        </p:spPr>
      </p:pic>
      <p:pic>
        <p:nvPicPr>
          <p:cNvPr id="4" name="3 - Εικόνα" descr="12-128500_blossom-clipart-springtime-tree-easy-cherry-tree-drawi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88840"/>
            <a:ext cx="5521424" cy="3791312"/>
          </a:xfrm>
          <a:prstGeom prst="rect">
            <a:avLst/>
          </a:prstGeom>
        </p:spPr>
      </p:pic>
      <p:pic>
        <p:nvPicPr>
          <p:cNvPr id="6" name="5 - Εικόνα" descr="12-128500_blossom-clipart-springtime-tree-easy-cherry-tree-drawi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1412776"/>
            <a:ext cx="4585320" cy="3359264"/>
          </a:xfrm>
          <a:prstGeom prst="rect">
            <a:avLst/>
          </a:prstGeom>
        </p:spPr>
      </p:pic>
      <p:pic>
        <p:nvPicPr>
          <p:cNvPr id="7" name="6 - Εικόνα" descr="12-128500_blossom-clipart-springtime-tree-easy-cherry-tree-drawi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2850664"/>
            <a:ext cx="5665440" cy="4007336"/>
          </a:xfrm>
          <a:prstGeom prst="rect">
            <a:avLst/>
          </a:prstGeom>
        </p:spPr>
      </p:pic>
      <p:pic>
        <p:nvPicPr>
          <p:cNvPr id="8" name="7 - Εικόνα" descr="12-128500_blossom-clipart-springtime-tree-easy-cherry-tree-drawin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068960"/>
            <a:ext cx="4729336" cy="3789040"/>
          </a:xfrm>
          <a:prstGeom prst="rect">
            <a:avLst/>
          </a:prstGeom>
        </p:spPr>
      </p:pic>
      <p:pic>
        <p:nvPicPr>
          <p:cNvPr id="9" name="8 - Εικόνα" descr="19837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221088"/>
            <a:ext cx="2635158" cy="2852936"/>
          </a:xfrm>
          <a:prstGeom prst="rect">
            <a:avLst/>
          </a:prstGeom>
        </p:spPr>
      </p:pic>
      <p:pic>
        <p:nvPicPr>
          <p:cNvPr id="10" name="9 - Εικόνα" descr="beaver-clipart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940000">
            <a:off x="5508104" y="4005064"/>
            <a:ext cx="3086920" cy="2852936"/>
          </a:xfrm>
          <a:prstGeom prst="rect">
            <a:avLst/>
          </a:prstGeom>
        </p:spPr>
      </p:pic>
      <p:pic>
        <p:nvPicPr>
          <p:cNvPr id="11" name="10 - Εικόνα" descr="brown-owl-clipart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04664"/>
            <a:ext cx="2135956" cy="1844824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0"/>
            <a:ext cx="9144000" cy="1751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Όταν ο καιρός ήταν καλός πηγαίνανε βόλτα στις ανθισμένες κερασιές. Εκεί συναντούσαν και τον φίλο τους τον κάστορα</a:t>
            </a:r>
            <a:r>
              <a:rPr lang="el-GR" sz="2800" dirty="0" smtClean="0"/>
              <a:t>.</a:t>
            </a:r>
            <a:endParaRPr lang="el-GR" sz="28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467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- Εικόνα" descr="hat-clipart-transparent-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3491880" cy="1425714"/>
          </a:xfrm>
          <a:prstGeom prst="rect">
            <a:avLst/>
          </a:prstGeom>
        </p:spPr>
      </p:pic>
      <p:pic>
        <p:nvPicPr>
          <p:cNvPr id="7" name="6 - Εικόνα" descr="19837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132856"/>
            <a:ext cx="2491143" cy="3717032"/>
          </a:xfrm>
          <a:prstGeom prst="rect">
            <a:avLst/>
          </a:prstGeom>
        </p:spPr>
      </p:pic>
      <p:pic>
        <p:nvPicPr>
          <p:cNvPr id="14" name="13 - Εικόνα" descr="hat-clipart-transparent-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2564904"/>
            <a:ext cx="2915816" cy="1713746"/>
          </a:xfrm>
          <a:prstGeom prst="rect">
            <a:avLst/>
          </a:prstGeom>
        </p:spPr>
      </p:pic>
      <p:pic>
        <p:nvPicPr>
          <p:cNvPr id="15" name="14 - Εικόνα" descr="beaver-clipart-mediu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44919" y="3356992"/>
            <a:ext cx="3399081" cy="3284984"/>
          </a:xfrm>
          <a:prstGeom prst="rect">
            <a:avLst/>
          </a:prstGeom>
        </p:spPr>
      </p:pic>
      <p:pic>
        <p:nvPicPr>
          <p:cNvPr id="16" name="15 - Εικόνα" descr="owl-clipart-medi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836712"/>
            <a:ext cx="3878442" cy="2555349"/>
          </a:xfrm>
          <a:prstGeom prst="rect">
            <a:avLst/>
          </a:prstGeom>
        </p:spPr>
      </p:pic>
      <p:pic>
        <p:nvPicPr>
          <p:cNvPr id="17" name="16 - Εικόνα" descr="Sun-hat-clipart-clipart-ki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0"/>
            <a:ext cx="2476721" cy="1736118"/>
          </a:xfrm>
          <a:prstGeom prst="rect">
            <a:avLst/>
          </a:prstGeom>
        </p:spPr>
      </p:pic>
      <p:sp>
        <p:nvSpPr>
          <p:cNvPr id="18" name="17 - Ορθογώνιο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Στις βόλτες τους φορούσαν κίτρινα καπέλα όταν είχε ήλιο…..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489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19837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2635159" cy="3429000"/>
          </a:xfrm>
          <a:prstGeom prst="rect">
            <a:avLst/>
          </a:prstGeom>
        </p:spPr>
      </p:pic>
      <p:pic>
        <p:nvPicPr>
          <p:cNvPr id="4" name="3 - Εικόνα" descr="beaver-clipart-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33056"/>
            <a:ext cx="2967033" cy="2924944"/>
          </a:xfrm>
          <a:prstGeom prst="rect">
            <a:avLst/>
          </a:prstGeom>
        </p:spPr>
      </p:pic>
      <p:pic>
        <p:nvPicPr>
          <p:cNvPr id="5" name="4 - Εικόνα" descr="brown-owl-clipart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1412776"/>
            <a:ext cx="2568004" cy="2564904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1031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….</a:t>
            </a:r>
            <a:r>
              <a:rPr lang="el-GR" sz="2800" dirty="0" smtClean="0">
                <a:solidFill>
                  <a:schemeClr val="tx1"/>
                </a:solidFill>
              </a:rPr>
              <a:t>και κασκόλ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και κίτρινους σκούφους  όταν είχε πολύ κρύο.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7" name="6 - Εικόνα" descr="pT58jy7T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0000">
            <a:off x="1772234" y="5034112"/>
            <a:ext cx="969865" cy="1566312"/>
          </a:xfrm>
          <a:prstGeom prst="rect">
            <a:avLst/>
          </a:prstGeom>
        </p:spPr>
      </p:pic>
      <p:pic>
        <p:nvPicPr>
          <p:cNvPr id="8" name="7 - Εικόνα" descr="101908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3501008"/>
            <a:ext cx="1342204" cy="1239888"/>
          </a:xfrm>
          <a:prstGeom prst="rect">
            <a:avLst/>
          </a:prstGeom>
        </p:spPr>
      </p:pic>
      <p:pic>
        <p:nvPicPr>
          <p:cNvPr id="9" name="8 - Εικόνα" descr="101908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620688"/>
            <a:ext cx="1846260" cy="1383904"/>
          </a:xfrm>
          <a:prstGeom prst="rect">
            <a:avLst/>
          </a:prstGeom>
        </p:spPr>
      </p:pic>
      <p:pic>
        <p:nvPicPr>
          <p:cNvPr id="10" name="9 - Εικόνα" descr="101908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3356992"/>
            <a:ext cx="1342204" cy="1167880"/>
          </a:xfrm>
          <a:prstGeom prst="rect">
            <a:avLst/>
          </a:prstGeom>
        </p:spPr>
      </p:pic>
      <p:pic>
        <p:nvPicPr>
          <p:cNvPr id="11" name="10 - Εικόνα" descr="pT58jy7T9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348880"/>
            <a:ext cx="1944216" cy="1368152"/>
          </a:xfrm>
          <a:prstGeom prst="rect">
            <a:avLst/>
          </a:prstGeom>
        </p:spPr>
      </p:pic>
      <p:pic>
        <p:nvPicPr>
          <p:cNvPr id="12" name="11 - Εικόνα" descr="pT58jy7T9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5003656"/>
            <a:ext cx="1139592" cy="1305664"/>
          </a:xfrm>
          <a:prstGeom prst="rect">
            <a:avLst/>
          </a:prstGeom>
        </p:spPr>
      </p:pic>
      <p:sp>
        <p:nvSpPr>
          <p:cNvPr id="13" name="12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714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171533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4437112"/>
            <a:ext cx="2052826" cy="2194560"/>
          </a:xfrm>
          <a:prstGeom prst="rect">
            <a:avLst/>
          </a:prstGeom>
        </p:spPr>
      </p:pic>
      <p:pic>
        <p:nvPicPr>
          <p:cNvPr id="4" name="3 - Εικόνα" descr="rijKdAzj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3000725" cy="3722714"/>
          </a:xfrm>
          <a:prstGeom prst="rect">
            <a:avLst/>
          </a:prstGeom>
        </p:spPr>
      </p:pic>
      <p:pic>
        <p:nvPicPr>
          <p:cNvPr id="5" name="4 - Εικόνα" descr="rijKdAzj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764704"/>
            <a:ext cx="2784702" cy="3290666"/>
          </a:xfrm>
          <a:prstGeom prst="rect">
            <a:avLst/>
          </a:prstGeom>
        </p:spPr>
      </p:pic>
      <p:pic>
        <p:nvPicPr>
          <p:cNvPr id="6" name="5 - Εικόνα" descr="rijKdAzjT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595959"/>
              </a:clrFrom>
              <a:clrTo>
                <a:srgbClr val="59595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1124744"/>
            <a:ext cx="2592288" cy="3362674"/>
          </a:xfrm>
          <a:prstGeom prst="rect">
            <a:avLst/>
          </a:prstGeom>
        </p:spPr>
      </p:pic>
      <p:pic>
        <p:nvPicPr>
          <p:cNvPr id="7" name="6 - Εικόνα" descr="171533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4365104"/>
            <a:ext cx="1548770" cy="1978536"/>
          </a:xfrm>
          <a:prstGeom prst="rect">
            <a:avLst/>
          </a:prstGeom>
        </p:spPr>
      </p:pic>
      <p:pic>
        <p:nvPicPr>
          <p:cNvPr id="8" name="7 - Εικόνα" descr="19837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356992"/>
            <a:ext cx="1699054" cy="3068960"/>
          </a:xfrm>
          <a:prstGeom prst="rect">
            <a:avLst/>
          </a:prstGeom>
        </p:spPr>
      </p:pic>
      <p:pic>
        <p:nvPicPr>
          <p:cNvPr id="9" name="8 - Εικόνα" descr="owl-clipart-medi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980728"/>
            <a:ext cx="2438282" cy="1691253"/>
          </a:xfrm>
          <a:prstGeom prst="rect">
            <a:avLst/>
          </a:prstGeom>
        </p:spPr>
      </p:pic>
      <p:pic>
        <p:nvPicPr>
          <p:cNvPr id="10" name="9 - Εικόνα" descr="beaver-clipart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3068960"/>
            <a:ext cx="2438849" cy="1988840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0" y="0"/>
            <a:ext cx="9144000" cy="1103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Τους άρεσε να μαζεύουν κεράσια από τις κερασιές και να γεμίζουν τα καλάθια τους.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rcjraXx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3 - Εικόνα" descr="23257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1412776"/>
            <a:ext cx="1568574" cy="1691258"/>
          </a:xfrm>
          <a:prstGeom prst="rect">
            <a:avLst/>
          </a:prstGeom>
        </p:spPr>
      </p:pic>
      <p:pic>
        <p:nvPicPr>
          <p:cNvPr id="7" name="6 - Εικόνα" descr="171533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4663440"/>
            <a:ext cx="1476762" cy="2194560"/>
          </a:xfrm>
          <a:prstGeom prst="rect">
            <a:avLst/>
          </a:prstGeom>
        </p:spPr>
      </p:pic>
      <p:pic>
        <p:nvPicPr>
          <p:cNvPr id="8" name="7 - Εικόνα" descr="piq8BGax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564904"/>
            <a:ext cx="1551264" cy="994298"/>
          </a:xfrm>
          <a:prstGeom prst="rect">
            <a:avLst/>
          </a:prstGeom>
        </p:spPr>
      </p:pic>
      <p:pic>
        <p:nvPicPr>
          <p:cNvPr id="9" name="8 - Εικόνα" descr="piq8BGax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780928"/>
            <a:ext cx="1119216" cy="994298"/>
          </a:xfrm>
          <a:prstGeom prst="rect">
            <a:avLst/>
          </a:prstGeom>
        </p:spPr>
      </p:pic>
      <p:pic>
        <p:nvPicPr>
          <p:cNvPr id="10" name="9 - Εικόνα" descr="198373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2708920"/>
            <a:ext cx="1050982" cy="2492896"/>
          </a:xfrm>
          <a:prstGeom prst="rect">
            <a:avLst/>
          </a:prstGeom>
        </p:spPr>
      </p:pic>
      <p:pic>
        <p:nvPicPr>
          <p:cNvPr id="11" name="10 - Εικόνα" descr="beaver-clipart-mediu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2852936"/>
            <a:ext cx="2246953" cy="1340768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0"/>
            <a:ext cx="9144000" cy="1319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Τα πηγαίνανε στο σπίτι του κούνελου με τις κόκκινες κουρτίνες στα παράθυρα και φτιάχνανε νόστιμες </a:t>
            </a:r>
            <a:r>
              <a:rPr lang="el-GR" sz="2800" dirty="0" err="1" smtClean="0">
                <a:solidFill>
                  <a:schemeClr val="tx1"/>
                </a:solidFill>
              </a:rPr>
              <a:t>κερασόπιτες</a:t>
            </a:r>
            <a:r>
              <a:rPr lang="el-GR" sz="2800" dirty="0" smtClean="0">
                <a:solidFill>
                  <a:schemeClr val="tx1"/>
                </a:solidFill>
              </a:rPr>
              <a:t>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stockphoto-1277039174-2048x2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2 - Εικόνα" descr="214-2149007_wooden-cart-full-of-pumpkins-clip-art-pumpkin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856" y="3140968"/>
            <a:ext cx="3001144" cy="2320290"/>
          </a:xfrm>
          <a:prstGeom prst="rect">
            <a:avLst/>
          </a:prstGeom>
        </p:spPr>
      </p:pic>
      <p:pic>
        <p:nvPicPr>
          <p:cNvPr id="4" name="3 - Εικόνα" descr="327-3276010_pumpkin-clipart-vine-fall-pumpkin-clip-art-p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5157192"/>
            <a:ext cx="2272680" cy="1386850"/>
          </a:xfrm>
          <a:prstGeom prst="rect">
            <a:avLst/>
          </a:prstGeom>
        </p:spPr>
      </p:pic>
      <p:pic>
        <p:nvPicPr>
          <p:cNvPr id="7" name="6 - Εικόνα" descr="214-2149007_wooden-cart-full-of-pumpkins-clip-art-pumpki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66800" y="3284984"/>
            <a:ext cx="4441304" cy="2464306"/>
          </a:xfrm>
          <a:prstGeom prst="rect">
            <a:avLst/>
          </a:prstGeom>
        </p:spPr>
      </p:pic>
      <p:pic>
        <p:nvPicPr>
          <p:cNvPr id="8" name="7 - Εικόνα" descr="beaver-clipart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653136"/>
            <a:ext cx="2726880" cy="2204864"/>
          </a:xfrm>
          <a:prstGeom prst="rect">
            <a:avLst/>
          </a:prstGeom>
        </p:spPr>
      </p:pic>
      <p:pic>
        <p:nvPicPr>
          <p:cNvPr id="9" name="8 - Εικόνα" descr="Moving-bunny-clip-art-cartoon-bunny-rabbits-clip-art-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4581128"/>
            <a:ext cx="1998325" cy="2276872"/>
          </a:xfrm>
          <a:prstGeom prst="rect">
            <a:avLst/>
          </a:prstGeom>
        </p:spPr>
      </p:pic>
      <p:pic>
        <p:nvPicPr>
          <p:cNvPr id="10" name="9 - Εικόνα" descr="owl-clipart-mediu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2564904"/>
            <a:ext cx="2798323" cy="1835269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0"/>
            <a:ext cx="9144000" cy="1247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Το φθινόπωρο πηγαίνανε στα χωράφια και μαζεύανε κολοκύθια.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716016" y="6309320"/>
            <a:ext cx="4427984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Δήμητρα Μπρέντα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293</Words>
  <Application>Microsoft Office PowerPoint</Application>
  <PresentationFormat>Προβολή στην οθόνη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Παραμύθι για το Κκ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Λέξεις από Κκ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Παραμύθι για το Κκ</dc:title>
  <dc:creator>UserZ</dc:creator>
  <cp:lastModifiedBy>UserZ</cp:lastModifiedBy>
  <cp:revision>48</cp:revision>
  <dcterms:created xsi:type="dcterms:W3CDTF">2022-04-18T18:05:21Z</dcterms:created>
  <dcterms:modified xsi:type="dcterms:W3CDTF">2022-11-28T16:14:35Z</dcterms:modified>
</cp:coreProperties>
</file>