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765C-3DBA-411E-B290-07205F3D701A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1D43-8505-4537-8129-460174C4A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6.png"/><Relationship Id="rId7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4.gif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Παραμύθι για το </a:t>
            </a:r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ι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 Δήμητρα Μπρέντα Εικόνες  </a:t>
            </a:r>
            <a:r>
              <a:rPr lang="en-US" dirty="0" smtClean="0"/>
              <a:t>clipart</a:t>
            </a:r>
          </a:p>
          <a:p>
            <a:endParaRPr lang="el-GR" dirty="0"/>
          </a:p>
        </p:txBody>
      </p:sp>
      <p:pic>
        <p:nvPicPr>
          <p:cNvPr id="4" name="3 - Εικόνα" descr="338-3387619_policies-aquastyle-should-you-hippo-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509120"/>
            <a:ext cx="2768734" cy="2124090"/>
          </a:xfrm>
          <a:prstGeom prst="rect">
            <a:avLst/>
          </a:prstGeom>
        </p:spPr>
      </p:pic>
      <p:pic>
        <p:nvPicPr>
          <p:cNvPr id="5" name="4 - Εικόνα" descr="Indian-clipart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1632" y="4437112"/>
            <a:ext cx="2182368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56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igloo-clipart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20888"/>
            <a:ext cx="4937760" cy="3962400"/>
          </a:xfrm>
          <a:prstGeom prst="rect">
            <a:avLst/>
          </a:prstGeom>
        </p:spPr>
      </p:pic>
      <p:pic>
        <p:nvPicPr>
          <p:cNvPr id="4" name="3 - Εικόνα" descr="qcBX8xbx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852936"/>
            <a:ext cx="2537680" cy="381033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</a:t>
            </a:r>
            <a:r>
              <a:rPr lang="el-GR" sz="2800" dirty="0" err="1" smtClean="0">
                <a:solidFill>
                  <a:schemeClr val="tx1"/>
                </a:solidFill>
              </a:rPr>
              <a:t>Ίβικ</a:t>
            </a:r>
            <a:r>
              <a:rPr lang="el-GR" sz="2800" dirty="0" smtClean="0">
                <a:solidFill>
                  <a:schemeClr val="tx1"/>
                </a:solidFill>
              </a:rPr>
              <a:t> ο  </a:t>
            </a:r>
            <a:r>
              <a:rPr lang="el-GR" sz="2800" dirty="0" err="1" smtClean="0">
                <a:solidFill>
                  <a:schemeClr val="tx1"/>
                </a:solidFill>
              </a:rPr>
              <a:t>Εσκιμώος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μένει σε ιγκλού,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σπίτι του από πάγο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και χιόνι παντού.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38-3387619_policies-aquastyle-should-you-hippo-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916832"/>
            <a:ext cx="2912750" cy="2988186"/>
          </a:xfrm>
          <a:prstGeom prst="rect">
            <a:avLst/>
          </a:prstGeom>
        </p:spPr>
      </p:pic>
      <p:pic>
        <p:nvPicPr>
          <p:cNvPr id="3" name="2 - Εικόνα" descr="3425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0"/>
            <a:ext cx="2232248" cy="2420888"/>
          </a:xfrm>
          <a:prstGeom prst="rect">
            <a:avLst/>
          </a:prstGeom>
        </p:spPr>
      </p:pic>
      <p:pic>
        <p:nvPicPr>
          <p:cNvPr id="4" name="3 - Εικόνα" descr="14629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0"/>
            <a:ext cx="2481895" cy="2204864"/>
          </a:xfrm>
          <a:prstGeom prst="rect">
            <a:avLst/>
          </a:prstGeom>
        </p:spPr>
      </p:pic>
      <p:pic>
        <p:nvPicPr>
          <p:cNvPr id="5" name="4 - Εικόνα" descr="igloo-clipart-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0"/>
            <a:ext cx="2828920" cy="1981200"/>
          </a:xfrm>
          <a:prstGeom prst="rect">
            <a:avLst/>
          </a:prstGeom>
        </p:spPr>
      </p:pic>
      <p:pic>
        <p:nvPicPr>
          <p:cNvPr id="6" name="5 - Εικόνα" descr="seahorse-clipart-mediu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8143" y="4653136"/>
            <a:ext cx="2625857" cy="2060848"/>
          </a:xfrm>
          <a:prstGeom prst="rect">
            <a:avLst/>
          </a:prstGeom>
        </p:spPr>
      </p:pic>
      <p:pic>
        <p:nvPicPr>
          <p:cNvPr id="7" name="6 - Εικόνα" descr="5166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0"/>
            <a:ext cx="2667000" cy="1844824"/>
          </a:xfrm>
          <a:prstGeom prst="rect">
            <a:avLst/>
          </a:prstGeom>
        </p:spPr>
      </p:pic>
      <p:pic>
        <p:nvPicPr>
          <p:cNvPr id="8" name="7 - Εικόνα" descr="pc7zXjKc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4869160"/>
            <a:ext cx="2664296" cy="1988840"/>
          </a:xfrm>
          <a:prstGeom prst="rect">
            <a:avLst/>
          </a:prstGeom>
        </p:spPr>
      </p:pic>
      <p:pic>
        <p:nvPicPr>
          <p:cNvPr id="9" name="8 - Εικόνα" descr="8153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2636912"/>
            <a:ext cx="2494797" cy="1847169"/>
          </a:xfrm>
          <a:prstGeom prst="rect">
            <a:avLst/>
          </a:prstGeom>
        </p:spPr>
      </p:pic>
      <p:pic>
        <p:nvPicPr>
          <p:cNvPr id="10" name="9 - Εικόνα" descr="Willow_Tree_Transparent_PNG_Clip_Art_Imag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2276872"/>
            <a:ext cx="2168856" cy="198884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l-GR" dirty="0" err="1" smtClean="0">
                <a:solidFill>
                  <a:srgbClr val="FF0000"/>
                </a:solidFill>
              </a:rPr>
              <a:t>Ιι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νδ</a:t>
            </a:r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άνος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στορ</a:t>
            </a:r>
            <a:r>
              <a:rPr lang="el-GR" dirty="0" smtClean="0">
                <a:solidFill>
                  <a:srgbClr val="FF0000"/>
                </a:solidFill>
              </a:rPr>
              <a:t>ί</a:t>
            </a:r>
            <a:r>
              <a:rPr lang="el-GR" dirty="0" smtClean="0"/>
              <a:t>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πποπόταμος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Ι</a:t>
            </a:r>
            <a:r>
              <a:rPr lang="el-GR" dirty="0" err="1" smtClean="0"/>
              <a:t>στ</a:t>
            </a:r>
            <a:r>
              <a:rPr lang="el-GR" dirty="0" err="1" smtClean="0">
                <a:solidFill>
                  <a:srgbClr val="FF0000"/>
                </a:solidFill>
              </a:rPr>
              <a:t>ι</a:t>
            </a:r>
            <a:r>
              <a:rPr lang="el-GR" dirty="0" err="1" smtClean="0"/>
              <a:t>οπλο</a:t>
            </a:r>
            <a:r>
              <a:rPr lang="el-GR" dirty="0" err="1" smtClean="0">
                <a:solidFill>
                  <a:srgbClr val="FF0000"/>
                </a:solidFill>
              </a:rPr>
              <a:t>ϊ</a:t>
            </a:r>
            <a:r>
              <a:rPr lang="el-GR" dirty="0" err="1" smtClean="0"/>
              <a:t>α</a:t>
            </a:r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σορροπ</a:t>
            </a:r>
            <a:r>
              <a:rPr lang="el-GR" dirty="0" smtClean="0">
                <a:solidFill>
                  <a:srgbClr val="FF0000"/>
                </a:solidFill>
              </a:rPr>
              <a:t>ί</a:t>
            </a:r>
            <a:r>
              <a:rPr lang="el-GR" dirty="0" smtClean="0"/>
              <a:t>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χθυοπώλης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τ</a:t>
            </a:r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β</a:t>
            </a:r>
            <a:r>
              <a:rPr lang="el-GR" dirty="0" smtClean="0">
                <a:solidFill>
                  <a:srgbClr val="FF0000"/>
                </a:solidFill>
              </a:rPr>
              <a:t>ί</a:t>
            </a:r>
            <a:r>
              <a:rPr lang="el-GR" dirty="0" smtClean="0"/>
              <a:t>σκος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γκλού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χθυοπωλε</a:t>
            </a:r>
            <a:r>
              <a:rPr lang="el-GR" dirty="0" smtClean="0">
                <a:solidFill>
                  <a:srgbClr val="FF0000"/>
                </a:solidFill>
              </a:rPr>
              <a:t>ί</a:t>
            </a:r>
            <a:r>
              <a:rPr lang="el-GR" dirty="0" smtClean="0"/>
              <a:t>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ππότης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ατρε</a:t>
            </a:r>
            <a:r>
              <a:rPr lang="el-GR" dirty="0" smtClean="0">
                <a:solidFill>
                  <a:srgbClr val="FF0000"/>
                </a:solidFill>
              </a:rPr>
              <a:t>ί</a:t>
            </a:r>
            <a:r>
              <a:rPr lang="el-GR" dirty="0" smtClean="0"/>
              <a:t>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ππασ</a:t>
            </a:r>
            <a:r>
              <a:rPr lang="el-GR" dirty="0" smtClean="0">
                <a:solidFill>
                  <a:srgbClr val="FF0000"/>
                </a:solidFill>
              </a:rPr>
              <a:t>ί</a:t>
            </a:r>
            <a:r>
              <a:rPr lang="el-GR" dirty="0" smtClean="0"/>
              <a:t>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δέα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Ί</a:t>
            </a:r>
            <a:r>
              <a:rPr lang="el-GR" dirty="0" smtClean="0"/>
              <a:t>σκ</a:t>
            </a:r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ππόκαμπος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ούν</a:t>
            </a:r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ος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λαρά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TMKrBB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3 - Εικόνα" descr="20540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242707"/>
            <a:ext cx="1396508" cy="1615293"/>
          </a:xfrm>
          <a:prstGeom prst="rect">
            <a:avLst/>
          </a:prstGeom>
        </p:spPr>
      </p:pic>
      <p:pic>
        <p:nvPicPr>
          <p:cNvPr id="5" name="4 - Εικόνα" descr="5058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636912"/>
            <a:ext cx="3600400" cy="2519164"/>
          </a:xfrm>
          <a:prstGeom prst="rect">
            <a:avLst/>
          </a:prstGeom>
        </p:spPr>
      </p:pic>
      <p:pic>
        <p:nvPicPr>
          <p:cNvPr id="6" name="5 - Εικόνα" descr="5058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780928"/>
            <a:ext cx="3600400" cy="2519164"/>
          </a:xfrm>
          <a:prstGeom prst="rect">
            <a:avLst/>
          </a:prstGeom>
        </p:spPr>
      </p:pic>
      <p:pic>
        <p:nvPicPr>
          <p:cNvPr id="7" name="6 - Εικόνα" descr="5058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2852936"/>
            <a:ext cx="3600400" cy="2519164"/>
          </a:xfrm>
          <a:prstGeom prst="rect">
            <a:avLst/>
          </a:prstGeom>
        </p:spPr>
      </p:pic>
      <p:pic>
        <p:nvPicPr>
          <p:cNvPr id="8" name="7 - Εικόνα" descr="indian-clipart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23492"/>
            <a:ext cx="1758957" cy="1934508"/>
          </a:xfrm>
          <a:prstGeom prst="rect">
            <a:avLst/>
          </a:prstGeom>
        </p:spPr>
      </p:pic>
      <p:pic>
        <p:nvPicPr>
          <p:cNvPr id="10" name="9 - Εικόνα" descr="Native-american-indian-clipart-native-american-indian-totem-pol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645024"/>
            <a:ext cx="2340372" cy="2612008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Ένας ινδιάνος μια φορά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κάθεται δίπλα στη φωτιά,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την πίπα του καπνίζει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και την ιστορία αρχίζει.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650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3488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4221088"/>
          </a:xfrm>
          <a:prstGeom prst="rect">
            <a:avLst/>
          </a:prstGeom>
        </p:spPr>
      </p:pic>
      <p:pic>
        <p:nvPicPr>
          <p:cNvPr id="7" name="6 - Εικόνα" descr="79-790327_washing-line-by-beginblue-pluspng-clothes-line-clipar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977390"/>
            <a:ext cx="6601544" cy="1523618"/>
          </a:xfrm>
          <a:prstGeom prst="rect">
            <a:avLst/>
          </a:prstGeom>
        </p:spPr>
      </p:pic>
      <p:pic>
        <p:nvPicPr>
          <p:cNvPr id="8" name="7 - Εικόνα" descr="50585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80728"/>
            <a:ext cx="5905500" cy="5877272"/>
          </a:xfrm>
          <a:prstGeom prst="rect">
            <a:avLst/>
          </a:prstGeom>
        </p:spPr>
      </p:pic>
      <p:pic>
        <p:nvPicPr>
          <p:cNvPr id="9" name="8 - Εικόνα" descr="Indian-clipart-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8104" y="3573016"/>
            <a:ext cx="1739256" cy="1909192"/>
          </a:xfrm>
          <a:prstGeom prst="rect">
            <a:avLst/>
          </a:prstGeom>
        </p:spPr>
      </p:pic>
      <p:pic>
        <p:nvPicPr>
          <p:cNvPr id="10" name="9 - Εικόνα" descr="14629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789040"/>
            <a:ext cx="2553903" cy="2924944"/>
          </a:xfrm>
          <a:prstGeom prst="rect">
            <a:avLst/>
          </a:prstGeom>
        </p:spPr>
      </p:pic>
      <p:pic>
        <p:nvPicPr>
          <p:cNvPr id="11" name="10 - Εικόνα" descr="205402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5098691"/>
            <a:ext cx="1468516" cy="1759309"/>
          </a:xfrm>
          <a:prstGeom prst="rect">
            <a:avLst/>
          </a:prstGeom>
        </p:spPr>
      </p:pic>
      <p:pic>
        <p:nvPicPr>
          <p:cNvPr id="12" name="11 - Εικόνα" descr="Indian-clipart-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632" y="5085184"/>
            <a:ext cx="2182368" cy="1772816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Και η γυναίκα του η ινδιάνα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απλώνει την μπουγάδα.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Την ινδιάνικη σκηνή σκουπίζει 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Και τα παιδιά της τα φροντίζει.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14" name="13 - Εικόνα" descr="42286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365104"/>
            <a:ext cx="2238375" cy="2209800"/>
          </a:xfrm>
          <a:prstGeom prst="rect">
            <a:avLst/>
          </a:prstGeom>
        </p:spPr>
      </p:pic>
      <p:sp>
        <p:nvSpPr>
          <p:cNvPr id="15" name="14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914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6062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6696744" cy="5688632"/>
          </a:xfrm>
          <a:prstGeom prst="rect">
            <a:avLst/>
          </a:prstGeom>
        </p:spPr>
      </p:pic>
      <p:pic>
        <p:nvPicPr>
          <p:cNvPr id="4" name="3 - Εικόνα" descr="338-3387619_policies-aquastyle-should-you-hippo-carto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23928" y="3068960"/>
            <a:ext cx="3632830" cy="334822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Ένας ιπποπόταμος χοντρός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που κάνει </a:t>
            </a:r>
            <a:r>
              <a:rPr lang="el-GR" sz="2800" dirty="0" err="1" smtClean="0">
                <a:solidFill>
                  <a:schemeClr val="tx1"/>
                </a:solidFill>
              </a:rPr>
              <a:t>ιστιοπλοϊα</a:t>
            </a:r>
            <a:r>
              <a:rPr lang="el-GR" sz="28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πέφτει κάτω και χτυπά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χάνει την ισορροπία.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16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89450"/>
          </a:xfrm>
          <a:prstGeom prst="rect">
            <a:avLst/>
          </a:prstGeom>
        </p:spPr>
      </p:pic>
      <p:pic>
        <p:nvPicPr>
          <p:cNvPr id="3" name="2 - Εικόνα" descr="115633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3789040"/>
            <a:ext cx="5289376" cy="3068960"/>
          </a:xfrm>
          <a:prstGeom prst="rect">
            <a:avLst/>
          </a:prstGeom>
        </p:spPr>
      </p:pic>
      <p:pic>
        <p:nvPicPr>
          <p:cNvPr id="4" name="3 - Εικόνα" descr="338-3387619_policies-aquastyle-should-you-hippo-carto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" flipH="1">
            <a:off x="1797999" y="2534790"/>
            <a:ext cx="4424918" cy="262814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Στο ιατρείο ευθύς τον πηγαίνουν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και τον ιπποπόταμο γιατρεύουν.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Γάζα, ίαμα  του βάζουν 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και το πόδι του να γιάνουν.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8i6GrX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3" name="2 - Εικόνα" descr="516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Ιάκωβος ο ιχθυοπώλης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έχει ιχθυοπωλείο.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Βρίσκεται το μαγαζί του 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δίπλα σ’ ένα ιατρείο.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16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3425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92696"/>
            <a:ext cx="6912768" cy="4694644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Ιωάννης ο ιππότης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είναι γενναίος στρατιώτης.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Κάνει κάθε μέρα ιππασία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με τ’ άλογο του την Ασπασία.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04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557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seahorse-clipart-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380000">
            <a:off x="4565024" y="2542366"/>
            <a:ext cx="2726642" cy="30991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Ιωνάς ο ιππόκαμπος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Ιούνιο αρρώστησε βαριά.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Ζεσταίνεται, ιδρώνει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έχει ιλαρά.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6" name="5 - Εικόνα" descr="pTqKp6bk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348880"/>
            <a:ext cx="1368152" cy="195518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73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Willow_Tree_Transparent_PNG_Clip_Art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0"/>
            <a:ext cx="6372200" cy="6858000"/>
          </a:xfrm>
          <a:prstGeom prst="rect">
            <a:avLst/>
          </a:prstGeom>
        </p:spPr>
      </p:pic>
      <p:pic>
        <p:nvPicPr>
          <p:cNvPr id="5" name="4 - Εικόνα" descr="7730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41832"/>
            <a:ext cx="4139952" cy="2991224"/>
          </a:xfrm>
          <a:prstGeom prst="rect">
            <a:avLst/>
          </a:prstGeom>
        </p:spPr>
      </p:pic>
      <p:pic>
        <p:nvPicPr>
          <p:cNvPr id="6" name="5 - Εικόνα" descr="riL7oRdi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140968"/>
            <a:ext cx="2798440" cy="3717032"/>
          </a:xfrm>
          <a:prstGeom prst="rect">
            <a:avLst/>
          </a:prstGeom>
        </p:spPr>
      </p:pic>
      <p:pic>
        <p:nvPicPr>
          <p:cNvPr id="7" name="6 - Εικόνα" descr="81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7" y="764704"/>
            <a:ext cx="1656184" cy="1703153"/>
          </a:xfrm>
          <a:prstGeom prst="rect">
            <a:avLst/>
          </a:prstGeom>
        </p:spPr>
      </p:pic>
      <p:pic>
        <p:nvPicPr>
          <p:cNvPr id="8" name="7 - Εικόνα" descr="81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1340768"/>
            <a:ext cx="1656184" cy="1703153"/>
          </a:xfrm>
          <a:prstGeom prst="rect">
            <a:avLst/>
          </a:prstGeom>
        </p:spPr>
      </p:pic>
      <p:pic>
        <p:nvPicPr>
          <p:cNvPr id="9" name="8 - Εικόνα" descr="81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88840"/>
            <a:ext cx="1656184" cy="1703153"/>
          </a:xfrm>
          <a:prstGeom prst="rect">
            <a:avLst/>
          </a:prstGeom>
        </p:spPr>
      </p:pic>
      <p:pic>
        <p:nvPicPr>
          <p:cNvPr id="10" name="9 - Εικόνα" descr="81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816" y="4077072"/>
            <a:ext cx="1656184" cy="1703153"/>
          </a:xfrm>
          <a:prstGeom prst="rect">
            <a:avLst/>
          </a:prstGeom>
        </p:spPr>
      </p:pic>
      <p:pic>
        <p:nvPicPr>
          <p:cNvPr id="11" name="10 - Εικόνα" descr="815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5154847"/>
            <a:ext cx="1656184" cy="1703153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Ιπποκράτης ο κηπουρός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είχε μία ιδέα.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Για να ‘χει ίσκιο και δροσιά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φύτεψε ιβίσκο και ιτιά.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148064" y="6309320"/>
            <a:ext cx="399593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217</Words>
  <Application>Microsoft Office PowerPoint</Application>
  <PresentationFormat>Προβολή στην οθόνη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Παραμύθι για το Ι ι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Λέξεις από Ιι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Ιι</dc:title>
  <dc:creator>UserZ</dc:creator>
  <cp:lastModifiedBy>UserZ</cp:lastModifiedBy>
  <cp:revision>10</cp:revision>
  <dcterms:created xsi:type="dcterms:W3CDTF">2022-04-30T07:04:50Z</dcterms:created>
  <dcterms:modified xsi:type="dcterms:W3CDTF">2022-11-28T16:12:13Z</dcterms:modified>
</cp:coreProperties>
</file>