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D6C9-CB70-4464-A915-53CE54C184A9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FAD6-82AE-41D3-B9F0-1B0B37D610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D6C9-CB70-4464-A915-53CE54C184A9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FAD6-82AE-41D3-B9F0-1B0B37D610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D6C9-CB70-4464-A915-53CE54C184A9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FAD6-82AE-41D3-B9F0-1B0B37D610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D6C9-CB70-4464-A915-53CE54C184A9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FAD6-82AE-41D3-B9F0-1B0B37D610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D6C9-CB70-4464-A915-53CE54C184A9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FAD6-82AE-41D3-B9F0-1B0B37D610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D6C9-CB70-4464-A915-53CE54C184A9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FAD6-82AE-41D3-B9F0-1B0B37D610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D6C9-CB70-4464-A915-53CE54C184A9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FAD6-82AE-41D3-B9F0-1B0B37D610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D6C9-CB70-4464-A915-53CE54C184A9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FAD6-82AE-41D3-B9F0-1B0B37D610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D6C9-CB70-4464-A915-53CE54C184A9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FAD6-82AE-41D3-B9F0-1B0B37D610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D6C9-CB70-4464-A915-53CE54C184A9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FAD6-82AE-41D3-B9F0-1B0B37D610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D6C9-CB70-4464-A915-53CE54C184A9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FAD6-82AE-41D3-B9F0-1B0B37D610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D6C9-CB70-4464-A915-53CE54C184A9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FAD6-82AE-41D3-B9F0-1B0B37D610C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l-GR" dirty="0" smtClean="0"/>
              <a:t>Παραμύθι για το </a:t>
            </a:r>
            <a:r>
              <a:rPr lang="el-GR" dirty="0" err="1" smtClean="0">
                <a:solidFill>
                  <a:srgbClr val="FF0000"/>
                </a:solidFill>
              </a:rPr>
              <a:t>Ηη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Δημιουργός Δήμητρα Μπρέντα Εικόνες </a:t>
            </a:r>
            <a:r>
              <a:rPr lang="en-US" dirty="0" smtClean="0"/>
              <a:t>clipart</a:t>
            </a:r>
            <a:endParaRPr lang="el-GR" dirty="0"/>
          </a:p>
        </p:txBody>
      </p:sp>
      <p:pic>
        <p:nvPicPr>
          <p:cNvPr id="4" name="3 - Εικόνα" descr="2-23009_volcano-png-image-background-transparent-background-volcano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2936" y="4293096"/>
            <a:ext cx="2281064" cy="2564904"/>
          </a:xfrm>
          <a:prstGeom prst="rect">
            <a:avLst/>
          </a:prstGeom>
        </p:spPr>
      </p:pic>
      <p:pic>
        <p:nvPicPr>
          <p:cNvPr id="5" name="4 - Εικόνα" descr="175-1755142_smiley-sunshine-sun-balloon-sun-balloon-clipart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97152"/>
            <a:ext cx="2344688" cy="1878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467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n146057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1052736"/>
            <a:ext cx="6480720" cy="4032448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Ένα ηφαίστειο μικρό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ή</a:t>
            </a:r>
            <a:r>
              <a:rPr lang="el-GR" sz="2800" dirty="0" smtClean="0">
                <a:solidFill>
                  <a:schemeClr val="tx1"/>
                </a:solidFill>
              </a:rPr>
              <a:t>ταν ήσυχο καιρό.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Ησυχάζει , ησυχάζει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κ</a:t>
            </a:r>
            <a:r>
              <a:rPr lang="el-GR" sz="2800" dirty="0" smtClean="0">
                <a:solidFill>
                  <a:schemeClr val="tx1"/>
                </a:solidFill>
              </a:rPr>
              <a:t>αι φωνή καμιά δεν βγάζει.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716016" y="6237312"/>
            <a:ext cx="442798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554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2-23009_volcano-png-image-background-transparent-background-volcano-p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8140"/>
            <a:ext cx="9144000" cy="6141720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Όμως έτσι ξαφνικά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τ</a:t>
            </a:r>
            <a:r>
              <a:rPr lang="el-GR" sz="2800" dirty="0" smtClean="0">
                <a:solidFill>
                  <a:schemeClr val="tx1"/>
                </a:solidFill>
              </a:rPr>
              <a:t>ο ηφαίστειο ξυπνά,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κ</a:t>
            </a:r>
            <a:r>
              <a:rPr lang="el-GR" sz="2800" dirty="0" smtClean="0">
                <a:solidFill>
                  <a:schemeClr val="tx1"/>
                </a:solidFill>
              </a:rPr>
              <a:t>αι αποφάσισε μια μέρα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μ</a:t>
            </a:r>
            <a:r>
              <a:rPr lang="el-GR" sz="2800" dirty="0" smtClean="0">
                <a:solidFill>
                  <a:schemeClr val="tx1"/>
                </a:solidFill>
              </a:rPr>
              <a:t>πουμ να κάνει στον αέρα.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716016" y="6237312"/>
            <a:ext cx="442798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898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pic>
        <p:nvPicPr>
          <p:cNvPr id="3" name="2 - Εικόνα" descr="sun-clip-art-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88640"/>
            <a:ext cx="3589010" cy="2880320"/>
          </a:xfrm>
          <a:prstGeom prst="rect">
            <a:avLst/>
          </a:prstGeom>
        </p:spPr>
      </p:pic>
      <p:pic>
        <p:nvPicPr>
          <p:cNvPr id="4" name="3 - Εικόνα" descr="8izngyo4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3021" y="3501008"/>
            <a:ext cx="2056931" cy="3356992"/>
          </a:xfrm>
          <a:prstGeom prst="rect">
            <a:avLst/>
          </a:prstGeom>
        </p:spPr>
      </p:pic>
      <p:pic>
        <p:nvPicPr>
          <p:cNvPr id="5" name="4 - Εικόνα" descr="sunflowers-transparent-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573016"/>
            <a:ext cx="3300080" cy="3284984"/>
          </a:xfrm>
          <a:prstGeom prst="rect">
            <a:avLst/>
          </a:prstGeom>
        </p:spPr>
      </p:pic>
      <p:pic>
        <p:nvPicPr>
          <p:cNvPr id="6" name="5 - Εικόνα" descr="sunflowers-transparent-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6992"/>
            <a:ext cx="3300080" cy="3284984"/>
          </a:xfrm>
          <a:prstGeom prst="rect">
            <a:avLst/>
          </a:prstGeom>
        </p:spPr>
      </p:pic>
      <p:pic>
        <p:nvPicPr>
          <p:cNvPr id="7" name="6 - Εικόνα" descr="sunflowers-transparent-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356992"/>
            <a:ext cx="3300080" cy="3284984"/>
          </a:xfrm>
          <a:prstGeom prst="rect">
            <a:avLst/>
          </a:prstGeom>
        </p:spPr>
      </p:pic>
      <p:pic>
        <p:nvPicPr>
          <p:cNvPr id="8" name="7 - Εικόνα" descr="8izngyo4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861048"/>
            <a:ext cx="2056931" cy="3356992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Ό  ήλιος που βρισκότανε στον ουρανό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κ</a:t>
            </a:r>
            <a:r>
              <a:rPr lang="el-GR" sz="2800" dirty="0" smtClean="0">
                <a:solidFill>
                  <a:schemeClr val="tx1"/>
                </a:solidFill>
              </a:rPr>
              <a:t>αι τα ηλιοτρόπια φώτιζε καιρό,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ά</a:t>
            </a:r>
            <a:r>
              <a:rPr lang="el-GR" sz="2800" dirty="0" smtClean="0">
                <a:solidFill>
                  <a:schemeClr val="tx1"/>
                </a:solidFill>
              </a:rPr>
              <a:t>κουσε το ηφαίστειο ξαφνικά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κ</a:t>
            </a:r>
            <a:r>
              <a:rPr lang="el-GR" sz="2800" dirty="0" smtClean="0">
                <a:solidFill>
                  <a:schemeClr val="tx1"/>
                </a:solidFill>
              </a:rPr>
              <a:t>αι του λέει αυστηρά.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716016" y="6237312"/>
            <a:ext cx="442798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467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- Εικόνα" descr="2081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096000" cy="5157192"/>
          </a:xfrm>
          <a:prstGeom prst="rect">
            <a:avLst/>
          </a:prstGeom>
        </p:spPr>
      </p:pic>
      <p:pic>
        <p:nvPicPr>
          <p:cNvPr id="5" name="4 - Εικόνα" descr="8izngyo4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3174" y="4437112"/>
            <a:ext cx="1120826" cy="1124744"/>
          </a:xfrm>
          <a:prstGeom prst="rect">
            <a:avLst/>
          </a:prstGeom>
        </p:spPr>
      </p:pic>
      <p:pic>
        <p:nvPicPr>
          <p:cNvPr id="6" name="5 - Εικόνα" descr="8izngyo4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4797152"/>
            <a:ext cx="1120826" cy="1124744"/>
          </a:xfrm>
          <a:prstGeom prst="rect">
            <a:avLst/>
          </a:prstGeom>
        </p:spPr>
      </p:pic>
      <p:pic>
        <p:nvPicPr>
          <p:cNvPr id="7" name="6 - Εικόνα" descr="8izngyo4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653136"/>
            <a:ext cx="1120826" cy="1124744"/>
          </a:xfrm>
          <a:prstGeom prst="rect">
            <a:avLst/>
          </a:prstGeom>
        </p:spPr>
      </p:pic>
      <p:pic>
        <p:nvPicPr>
          <p:cNvPr id="8" name="7 - Εικόνα" descr="sunflowers-transparent-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149080"/>
            <a:ext cx="1427872" cy="1196752"/>
          </a:xfrm>
          <a:prstGeom prst="rect">
            <a:avLst/>
          </a:prstGeom>
        </p:spPr>
      </p:pic>
      <p:pic>
        <p:nvPicPr>
          <p:cNvPr id="9" name="8 - Εικόνα" descr="sunflowers-transparent-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5445224"/>
            <a:ext cx="1427872" cy="1196752"/>
          </a:xfrm>
          <a:prstGeom prst="rect">
            <a:avLst/>
          </a:prstGeom>
        </p:spPr>
      </p:pic>
      <p:pic>
        <p:nvPicPr>
          <p:cNvPr id="10" name="9 - Εικόνα" descr="sunflowers-transparent-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6128" y="5445224"/>
            <a:ext cx="1427872" cy="1196752"/>
          </a:xfrm>
          <a:prstGeom prst="rect">
            <a:avLst/>
          </a:prstGeom>
        </p:spPr>
      </p:pic>
      <p:pic>
        <p:nvPicPr>
          <p:cNvPr id="11" name="10 - Εικόνα" descr="sun-clip-art-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188640"/>
            <a:ext cx="2652906" cy="2383160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Η</a:t>
            </a:r>
            <a:r>
              <a:rPr lang="el-GR" sz="2800" dirty="0" smtClean="0">
                <a:solidFill>
                  <a:schemeClr val="tx1"/>
                </a:solidFill>
              </a:rPr>
              <a:t>φαίστειο, όμορφο , καλό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Μη κάνεις κανένα κακό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Κοίτα τα ηλιοτρόπια εκεί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που ομορφαίνουνε τη γη;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4716016" y="6237312"/>
            <a:ext cx="442798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ransparent-background-clipart-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sun-clip-art-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23528" y="332656"/>
            <a:ext cx="2652906" cy="3319264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Το ηφαίστειο κοιτά ψηλά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κ</a:t>
            </a:r>
            <a:r>
              <a:rPr lang="el-GR" sz="2800" dirty="0" smtClean="0">
                <a:solidFill>
                  <a:schemeClr val="tx1"/>
                </a:solidFill>
              </a:rPr>
              <a:t>αι στον ήλιο χαμογελά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κ</a:t>
            </a:r>
            <a:r>
              <a:rPr lang="el-GR" sz="2800" dirty="0" smtClean="0">
                <a:solidFill>
                  <a:schemeClr val="tx1"/>
                </a:solidFill>
              </a:rPr>
              <a:t>αι αποφάσισε στιγμή 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κ</a:t>
            </a:r>
            <a:r>
              <a:rPr lang="el-GR" sz="2800" dirty="0" smtClean="0">
                <a:solidFill>
                  <a:schemeClr val="tx1"/>
                </a:solidFill>
              </a:rPr>
              <a:t>ακό να μην κάνει στη γη.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716016" y="6237312"/>
            <a:ext cx="442798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572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6048672" cy="5328592"/>
          </a:xfrm>
          <a:prstGeom prst="rect">
            <a:avLst/>
          </a:prstGeom>
        </p:spPr>
      </p:pic>
      <p:pic>
        <p:nvPicPr>
          <p:cNvPr id="3" name="2 - Εικόνα" descr="40625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780928"/>
            <a:ext cx="4104456" cy="4077072"/>
          </a:xfrm>
          <a:prstGeom prst="rect">
            <a:avLst/>
          </a:prstGeom>
        </p:spPr>
      </p:pic>
      <p:pic>
        <p:nvPicPr>
          <p:cNvPr id="4" name="3 - Εικόνα" descr="sun-clip-art-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106688"/>
            <a:ext cx="3733026" cy="3751312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Το ημερολόγιο έγραφε Καλοκαίρι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κ</a:t>
            </a:r>
            <a:r>
              <a:rPr lang="el-GR" sz="2800" dirty="0" smtClean="0">
                <a:solidFill>
                  <a:schemeClr val="tx1"/>
                </a:solidFill>
              </a:rPr>
              <a:t>αι ήταν μέρα μεσημέρι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Το ηφαίστειο και ο ήλιος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έ</a:t>
            </a:r>
            <a:r>
              <a:rPr lang="el-GR" sz="2800" dirty="0" smtClean="0">
                <a:solidFill>
                  <a:schemeClr val="tx1"/>
                </a:solidFill>
              </a:rPr>
              <a:t>γιναν φίλοι σπουδαίοι.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716016" y="6237312"/>
            <a:ext cx="442798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-23009_volcano-png-image-background-transparent-background-volcano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76672"/>
            <a:ext cx="4104456" cy="2376264"/>
          </a:xfrm>
          <a:prstGeom prst="rect">
            <a:avLst/>
          </a:prstGeom>
        </p:spPr>
      </p:pic>
      <p:pic>
        <p:nvPicPr>
          <p:cNvPr id="3" name="2 - Εικόνα" descr="8izngyo4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3569099" cy="2564904"/>
          </a:xfrm>
          <a:prstGeom prst="rect">
            <a:avLst/>
          </a:prstGeom>
        </p:spPr>
      </p:pic>
      <p:pic>
        <p:nvPicPr>
          <p:cNvPr id="4" name="3 - Εικόνα" descr="25722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224516"/>
            <a:ext cx="2878822" cy="2633484"/>
          </a:xfrm>
          <a:prstGeom prst="rect">
            <a:avLst/>
          </a:prstGeom>
        </p:spPr>
      </p:pic>
      <p:pic>
        <p:nvPicPr>
          <p:cNvPr id="5" name="4 - Εικόνα" descr="sun-clip-art-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890664"/>
            <a:ext cx="3949050" cy="3967336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4716016" y="6237312"/>
            <a:ext cx="442798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Λέξεις από </a:t>
            </a:r>
            <a:r>
              <a:rPr lang="el-GR" dirty="0" err="1" smtClean="0">
                <a:solidFill>
                  <a:srgbClr val="FF0000"/>
                </a:solidFill>
              </a:rPr>
              <a:t>Ηη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l-GR" sz="4000" dirty="0" smtClean="0">
                <a:solidFill>
                  <a:srgbClr val="FF0000"/>
                </a:solidFill>
              </a:rPr>
              <a:t>Η</a:t>
            </a:r>
            <a:r>
              <a:rPr lang="el-GR" sz="4000" dirty="0" smtClean="0"/>
              <a:t>φαίστειο</a:t>
            </a:r>
          </a:p>
          <a:p>
            <a:pPr algn="ctr"/>
            <a:r>
              <a:rPr lang="el-GR" sz="4000" dirty="0" smtClean="0">
                <a:solidFill>
                  <a:srgbClr val="FF0000"/>
                </a:solidFill>
              </a:rPr>
              <a:t>Ή</a:t>
            </a:r>
            <a:r>
              <a:rPr lang="el-GR" sz="4000" dirty="0" smtClean="0"/>
              <a:t>λιος</a:t>
            </a:r>
          </a:p>
          <a:p>
            <a:pPr algn="ctr"/>
            <a:r>
              <a:rPr lang="el-GR" sz="4000" dirty="0" smtClean="0">
                <a:solidFill>
                  <a:srgbClr val="FF0000"/>
                </a:solidFill>
              </a:rPr>
              <a:t>Η</a:t>
            </a:r>
            <a:r>
              <a:rPr lang="el-GR" sz="4000" dirty="0" smtClean="0"/>
              <a:t>μερολόγιο</a:t>
            </a:r>
          </a:p>
          <a:p>
            <a:pPr algn="ctr"/>
            <a:r>
              <a:rPr lang="el-GR" sz="4000" dirty="0" smtClean="0">
                <a:solidFill>
                  <a:srgbClr val="FF0000"/>
                </a:solidFill>
              </a:rPr>
              <a:t>Η</a:t>
            </a:r>
            <a:r>
              <a:rPr lang="el-GR" sz="4000" dirty="0" smtClean="0"/>
              <a:t>λιοτρόπιο</a:t>
            </a:r>
          </a:p>
          <a:p>
            <a:pPr algn="ctr"/>
            <a:r>
              <a:rPr lang="el-GR" sz="4000" dirty="0" smtClean="0">
                <a:solidFill>
                  <a:srgbClr val="FF0000"/>
                </a:solidFill>
              </a:rPr>
              <a:t>Ή</a:t>
            </a:r>
            <a:r>
              <a:rPr lang="el-GR" sz="4000" dirty="0" smtClean="0"/>
              <a:t>συχος</a:t>
            </a:r>
          </a:p>
          <a:p>
            <a:pPr algn="ctr"/>
            <a:r>
              <a:rPr lang="el-GR" sz="4000" dirty="0" smtClean="0">
                <a:solidFill>
                  <a:srgbClr val="FF0000"/>
                </a:solidFill>
              </a:rPr>
              <a:t>η</a:t>
            </a:r>
            <a:r>
              <a:rPr lang="el-GR" sz="4000" dirty="0" smtClean="0"/>
              <a:t>συχία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716016" y="6237312"/>
            <a:ext cx="4427984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141</Words>
  <Application>Microsoft Office PowerPoint</Application>
  <PresentationFormat>Προβολή στην οθόνη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Παραμύθι για το Ηη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Λέξεις από Ηη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Παραμύθι για το Ηη</dc:title>
  <dc:creator>UserZ</dc:creator>
  <cp:lastModifiedBy>UserZ</cp:lastModifiedBy>
  <cp:revision>6</cp:revision>
  <dcterms:created xsi:type="dcterms:W3CDTF">2022-04-29T08:26:04Z</dcterms:created>
  <dcterms:modified xsi:type="dcterms:W3CDTF">2022-11-26T20:01:02Z</dcterms:modified>
</cp:coreProperties>
</file>