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C9B-71D4-47EB-8C12-7FE9593614B0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E20-22C3-4978-9147-E620856C4D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C9B-71D4-47EB-8C12-7FE9593614B0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E20-22C3-4978-9147-E620856C4D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C9B-71D4-47EB-8C12-7FE9593614B0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E20-22C3-4978-9147-E620856C4D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C9B-71D4-47EB-8C12-7FE9593614B0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E20-22C3-4978-9147-E620856C4D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C9B-71D4-47EB-8C12-7FE9593614B0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E20-22C3-4978-9147-E620856C4D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C9B-71D4-47EB-8C12-7FE9593614B0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E20-22C3-4978-9147-E620856C4D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C9B-71D4-47EB-8C12-7FE9593614B0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E20-22C3-4978-9147-E620856C4D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C9B-71D4-47EB-8C12-7FE9593614B0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E20-22C3-4978-9147-E620856C4D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C9B-71D4-47EB-8C12-7FE9593614B0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E20-22C3-4978-9147-E620856C4D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C9B-71D4-47EB-8C12-7FE9593614B0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E20-22C3-4978-9147-E620856C4D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C9B-71D4-47EB-8C12-7FE9593614B0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E20-22C3-4978-9147-E620856C4D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9BC9B-71D4-47EB-8C12-7FE9593614B0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CE20-22C3-4978-9147-E620856C4D0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7.jpeg"/><Relationship Id="rId10" Type="http://schemas.openxmlformats.org/officeDocument/2006/relationships/image" Target="../media/image32.jpe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l-GR" dirty="0" smtClean="0"/>
              <a:t>Παραμύθι για το </a:t>
            </a:r>
            <a:r>
              <a:rPr lang="el-GR" dirty="0" err="1" smtClean="0">
                <a:solidFill>
                  <a:srgbClr val="FF0000"/>
                </a:solidFill>
              </a:rPr>
              <a:t>Ζζ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Δημιουργός Δήμητρα Μπρέντα Εικόνες </a:t>
            </a:r>
            <a:r>
              <a:rPr lang="en-US" dirty="0" smtClean="0"/>
              <a:t>clipart</a:t>
            </a:r>
            <a:endParaRPr lang="el-GR" dirty="0"/>
          </a:p>
        </p:txBody>
      </p:sp>
      <p:pic>
        <p:nvPicPr>
          <p:cNvPr id="4" name="3 - Εικόνα" descr="8696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3410" y="4797152"/>
            <a:ext cx="2510590" cy="1916832"/>
          </a:xfrm>
          <a:prstGeom prst="rect">
            <a:avLst/>
          </a:prstGeom>
        </p:spPr>
      </p:pic>
      <p:pic>
        <p:nvPicPr>
          <p:cNvPr id="5" name="4 - Εικόνα" descr="Zebra-Free-PNG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365104"/>
            <a:ext cx="3031434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898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</p:spPr>
      </p:pic>
      <p:pic>
        <p:nvPicPr>
          <p:cNvPr id="3" name="2 - Εικόνα" descr="17973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4221088"/>
            <a:ext cx="5760640" cy="2636912"/>
          </a:xfrm>
          <a:prstGeom prst="rect">
            <a:avLst/>
          </a:prstGeom>
        </p:spPr>
      </p:pic>
      <p:pic>
        <p:nvPicPr>
          <p:cNvPr id="4" name="3 - Εικόνα" descr="5261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365104"/>
            <a:ext cx="3547042" cy="1008112"/>
          </a:xfrm>
          <a:prstGeom prst="rect">
            <a:avLst/>
          </a:prstGeom>
        </p:spPr>
      </p:pic>
      <p:pic>
        <p:nvPicPr>
          <p:cNvPr id="5" name="4 - Εικόνα" descr="insect-clipart-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2627784" y="3212976"/>
            <a:ext cx="1311786" cy="1475234"/>
          </a:xfrm>
          <a:prstGeom prst="rect">
            <a:avLst/>
          </a:prstGeom>
        </p:spPr>
      </p:pic>
      <p:pic>
        <p:nvPicPr>
          <p:cNvPr id="6" name="5 - Εικόνα" descr="insect-clipart-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5364088" y="2924944"/>
            <a:ext cx="1311786" cy="1475234"/>
          </a:xfrm>
          <a:prstGeom prst="rect">
            <a:avLst/>
          </a:prstGeom>
        </p:spPr>
      </p:pic>
      <p:pic>
        <p:nvPicPr>
          <p:cNvPr id="7" name="6 - Εικόνα" descr="insect-clipart-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00000" flipV="1">
            <a:off x="3203848" y="1628800"/>
            <a:ext cx="1311786" cy="1475234"/>
          </a:xfrm>
          <a:prstGeom prst="rect">
            <a:avLst/>
          </a:prstGeom>
        </p:spPr>
      </p:pic>
      <p:pic>
        <p:nvPicPr>
          <p:cNvPr id="8" name="7 - Εικόνα" descr="insect-clipart-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V="1">
            <a:off x="4077660" y="3491292"/>
            <a:ext cx="1311786" cy="1475234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0" y="116632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Ήρθαν και τα </a:t>
            </a:r>
            <a:r>
              <a:rPr lang="el-GR" sz="2800" dirty="0" err="1" smtClean="0">
                <a:solidFill>
                  <a:schemeClr val="tx1"/>
                </a:solidFill>
              </a:rPr>
              <a:t>ζουζουνάκια</a:t>
            </a:r>
            <a:r>
              <a:rPr lang="el-GR" sz="2800" dirty="0" smtClean="0">
                <a:solidFill>
                  <a:schemeClr val="tx1"/>
                </a:solidFill>
              </a:rPr>
              <a:t> και ζουζουνίζανε πάνω από το ζυμάρι.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572000" y="6381328"/>
            <a:ext cx="4572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67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chef-clipart-4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5680" y="1700808"/>
            <a:ext cx="1798320" cy="3596640"/>
          </a:xfrm>
          <a:prstGeom prst="rect">
            <a:avLst/>
          </a:prstGeom>
        </p:spPr>
      </p:pic>
      <p:pic>
        <p:nvPicPr>
          <p:cNvPr id="4" name="3 - Εικόνα" descr="Zebra-Free-PNG-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71600" y="2276872"/>
            <a:ext cx="3823522" cy="3140968"/>
          </a:xfrm>
          <a:prstGeom prst="rect">
            <a:avLst/>
          </a:prstGeom>
        </p:spPr>
      </p:pic>
      <p:pic>
        <p:nvPicPr>
          <p:cNvPr id="5" name="4 - Εικόνα" descr="180547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212976"/>
            <a:ext cx="1463040" cy="2040250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0" y="260648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Η ζέβρα δώρισε στον ζαχαροπλάστη μία γλάστρα με ζουμπούλια.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572000" y="6381328"/>
            <a:ext cx="4572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972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659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72000" y="3284984"/>
            <a:ext cx="4572000" cy="3573016"/>
          </a:xfrm>
          <a:prstGeom prst="rect">
            <a:avLst/>
          </a:prstGeom>
        </p:spPr>
      </p:pic>
      <p:pic>
        <p:nvPicPr>
          <p:cNvPr id="4" name="3 - Εικόνα" descr="doe-deer-silhouette-1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4725144"/>
            <a:ext cx="3328852" cy="2132856"/>
          </a:xfrm>
          <a:prstGeom prst="rect">
            <a:avLst/>
          </a:prstGeom>
        </p:spPr>
      </p:pic>
      <p:pic>
        <p:nvPicPr>
          <p:cNvPr id="6" name="5 - Εικόνα" descr="ki8nKnaA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564904"/>
            <a:ext cx="3384376" cy="2857996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Η ζέβρα επέστρεψε στην ζούγκλα όπου την περίμενε η οικογένεια της και ο φίλος της το ζαρκάδι . Από τότε δεν σταμάτησε ποτέ να χαμογελάει.</a:t>
            </a:r>
            <a:endParaRPr lang="el-GR" sz="2800" dirty="0"/>
          </a:p>
        </p:txBody>
      </p:sp>
      <p:sp>
        <p:nvSpPr>
          <p:cNvPr id="8" name="7 - Ορθογώνιο"/>
          <p:cNvSpPr/>
          <p:nvPr/>
        </p:nvSpPr>
        <p:spPr>
          <a:xfrm>
            <a:off x="4572000" y="6381328"/>
            <a:ext cx="4572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i8nKna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916832"/>
            <a:ext cx="3240360" cy="2664296"/>
          </a:xfrm>
          <a:prstGeom prst="rect">
            <a:avLst/>
          </a:prstGeom>
        </p:spPr>
      </p:pic>
      <p:pic>
        <p:nvPicPr>
          <p:cNvPr id="3" name="2 - Εικόνα" descr="5261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2555776" cy="1800200"/>
          </a:xfrm>
          <a:prstGeom prst="rect">
            <a:avLst/>
          </a:prstGeom>
        </p:spPr>
      </p:pic>
      <p:pic>
        <p:nvPicPr>
          <p:cNvPr id="4" name="3 - Εικόνα" descr="182078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36912"/>
            <a:ext cx="2237234" cy="2255912"/>
          </a:xfrm>
          <a:prstGeom prst="rect">
            <a:avLst/>
          </a:prstGeom>
        </p:spPr>
      </p:pic>
      <p:pic>
        <p:nvPicPr>
          <p:cNvPr id="5" name="4 - Εικόνα" descr="chef-clipart-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060848"/>
            <a:ext cx="1798320" cy="2592288"/>
          </a:xfrm>
          <a:prstGeom prst="rect">
            <a:avLst/>
          </a:prstGeom>
        </p:spPr>
      </p:pic>
      <p:pic>
        <p:nvPicPr>
          <p:cNvPr id="6" name="5 - Εικόνα" descr="Ham_PNG_Clip_Art_Image-126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04664"/>
            <a:ext cx="2957480" cy="1440160"/>
          </a:xfrm>
          <a:prstGeom prst="rect">
            <a:avLst/>
          </a:prstGeom>
        </p:spPr>
      </p:pic>
      <p:pic>
        <p:nvPicPr>
          <p:cNvPr id="7" name="6 - Εικόνα" descr="doe-deer-silhouette-1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4725144"/>
            <a:ext cx="2736304" cy="2132856"/>
          </a:xfrm>
          <a:prstGeom prst="rect">
            <a:avLst/>
          </a:prstGeom>
        </p:spPr>
      </p:pic>
      <p:pic>
        <p:nvPicPr>
          <p:cNvPr id="8" name="7 - Εικόνα" descr="sugar-transparent-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5097016"/>
            <a:ext cx="2841104" cy="1760984"/>
          </a:xfrm>
          <a:prstGeom prst="rect">
            <a:avLst/>
          </a:prstGeom>
        </p:spPr>
      </p:pic>
      <p:pic>
        <p:nvPicPr>
          <p:cNvPr id="9" name="8 - Εικόνα" descr="37-377723_pirate-clipart-dog-belt-clipart-png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0"/>
            <a:ext cx="2699792" cy="1650112"/>
          </a:xfrm>
          <a:prstGeom prst="rect">
            <a:avLst/>
          </a:prstGeom>
        </p:spPr>
      </p:pic>
      <p:pic>
        <p:nvPicPr>
          <p:cNvPr id="10" name="9 - Εικόνα" descr="40705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20272" y="5323830"/>
            <a:ext cx="1810792" cy="1534170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4572000" y="6381328"/>
            <a:ext cx="4572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Λέξεις από </a:t>
            </a:r>
            <a:r>
              <a:rPr lang="el-GR" dirty="0" err="1" smtClean="0">
                <a:solidFill>
                  <a:srgbClr val="FF0000"/>
                </a:solidFill>
              </a:rPr>
              <a:t>Ζζ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Ζ</a:t>
            </a:r>
            <a:r>
              <a:rPr lang="el-GR" dirty="0" smtClean="0"/>
              <a:t>έβρα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Ζ</a:t>
            </a:r>
            <a:r>
              <a:rPr lang="el-GR" dirty="0" smtClean="0"/>
              <a:t>ωολογικός κήπος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Ζ</a:t>
            </a:r>
            <a:r>
              <a:rPr lang="el-GR" dirty="0" smtClean="0"/>
              <a:t>αχαροπλάστης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Ζ</a:t>
            </a:r>
            <a:r>
              <a:rPr lang="el-GR" dirty="0" smtClean="0"/>
              <a:t>αχαροπλαστείο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Ζ</a:t>
            </a:r>
            <a:r>
              <a:rPr lang="el-GR" dirty="0" smtClean="0"/>
              <a:t>αχαρωτά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Ζ</a:t>
            </a:r>
            <a:r>
              <a:rPr lang="el-GR" dirty="0" smtClean="0"/>
              <a:t>ελέ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Ζ</a:t>
            </a:r>
            <a:r>
              <a:rPr lang="el-GR" dirty="0" smtClean="0"/>
              <a:t>υμαρικά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ζ</a:t>
            </a:r>
            <a:r>
              <a:rPr lang="el-GR" dirty="0" smtClean="0"/>
              <a:t>αμπόν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Ζ</a:t>
            </a:r>
            <a:r>
              <a:rPr lang="el-GR" dirty="0" smtClean="0"/>
              <a:t>άχαρη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Ζ</a:t>
            </a:r>
            <a:r>
              <a:rPr lang="el-GR" dirty="0" smtClean="0"/>
              <a:t>αλάδα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Ζ</a:t>
            </a:r>
            <a:r>
              <a:rPr lang="el-GR" dirty="0" smtClean="0"/>
              <a:t>ου</a:t>
            </a:r>
            <a:r>
              <a:rPr lang="el-GR" dirty="0" smtClean="0">
                <a:solidFill>
                  <a:srgbClr val="FF0000"/>
                </a:solidFill>
              </a:rPr>
              <a:t>ζ</a:t>
            </a:r>
            <a:r>
              <a:rPr lang="el-GR" dirty="0" smtClean="0"/>
              <a:t>ούνια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Ζ</a:t>
            </a:r>
            <a:r>
              <a:rPr lang="el-GR" dirty="0" smtClean="0"/>
              <a:t>ουμπούλι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Ζ</a:t>
            </a:r>
            <a:r>
              <a:rPr lang="el-GR" dirty="0" smtClean="0"/>
              <a:t>έστη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Ζ</a:t>
            </a:r>
            <a:r>
              <a:rPr lang="el-GR" dirty="0" smtClean="0"/>
              <a:t>ούγκλα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Ζ</a:t>
            </a:r>
            <a:r>
              <a:rPr lang="el-GR" dirty="0" smtClean="0"/>
              <a:t>αρκάδι</a:t>
            </a:r>
          </a:p>
          <a:p>
            <a:r>
              <a:rPr lang="el-GR" dirty="0" err="1" smtClean="0">
                <a:solidFill>
                  <a:srgbClr val="FF0000"/>
                </a:solidFill>
              </a:rPr>
              <a:t>ζ</a:t>
            </a:r>
            <a:r>
              <a:rPr lang="el-GR" dirty="0" err="1" smtClean="0"/>
              <a:t>ελεδάκια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572000" y="6381328"/>
            <a:ext cx="4572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9546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4 - Εικόνα" descr="659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pic>
        <p:nvPicPr>
          <p:cNvPr id="7" name="6 - Εικόνα" descr="doe-deer-silhouette-1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2924944"/>
            <a:ext cx="4048932" cy="3933056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0" y="0"/>
            <a:ext cx="9144000" cy="110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Μια μικρή ζέβρα ζούσε ευτυχισμένη στην ζούγκλα. Ήταν μαζί με την οικογένεια της και τον αγαπημένο της φίλο , το ζαρκάδι.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572000" y="6381328"/>
            <a:ext cx="4572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34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86960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79512" y="3789040"/>
            <a:ext cx="3158662" cy="3068960"/>
          </a:xfrm>
          <a:prstGeom prst="rect">
            <a:avLst/>
          </a:prstGeom>
        </p:spPr>
      </p:pic>
      <p:pic>
        <p:nvPicPr>
          <p:cNvPr id="4" name="3 - Εικόνα" descr="zTX57Kdp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08920"/>
            <a:ext cx="5580112" cy="4797152"/>
          </a:xfrm>
          <a:prstGeom prst="rect">
            <a:avLst/>
          </a:prstGeom>
        </p:spPr>
      </p:pic>
      <p:pic>
        <p:nvPicPr>
          <p:cNvPr id="5" name="4 - Εικόνα" descr="202624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716016" y="2060848"/>
            <a:ext cx="2880840" cy="4077072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Ένας κυνηγός έπιασε την ζέβρα και μετέφερε την ζέβρα στον ζωολογικό κήπο.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572000" y="6381328"/>
            <a:ext cx="4572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898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0" y="332656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Ό ζωολογικός κήπος έγινε το σπίτι της ζέβρας.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572000" y="6381328"/>
            <a:ext cx="4572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374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0" y="260648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Η ζέβρα ήταν στενοχωρημένη γιατί ένιωθε φυλακισμένη. Της έλειπε η ζούγκλα και η οικογένεια </a:t>
            </a:r>
            <a:r>
              <a:rPr lang="el-GR" sz="2800" dirty="0" err="1" smtClean="0">
                <a:solidFill>
                  <a:schemeClr val="tx1"/>
                </a:solidFill>
              </a:rPr>
              <a:t>της.Κάθε</a:t>
            </a:r>
            <a:r>
              <a:rPr lang="el-GR" sz="2800" dirty="0" smtClean="0">
                <a:solidFill>
                  <a:schemeClr val="tx1"/>
                </a:solidFill>
              </a:rPr>
              <a:t> μέρα την επισκέπτονταν ένας ζαχαροπλάστης.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572000" y="6381328"/>
            <a:ext cx="4572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280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6948264" cy="6858000"/>
          </a:xfrm>
          <a:prstGeom prst="rect">
            <a:avLst/>
          </a:prstGeom>
        </p:spPr>
      </p:pic>
      <p:pic>
        <p:nvPicPr>
          <p:cNvPr id="4" name="3 - Εικόνα" descr="287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08920"/>
            <a:ext cx="2603500" cy="3810000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332656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Ο ζαχαροπλάστης είχε ένα ζαχαροπλαστείο που έφτιαχνε γλυκά και με το ζυμάρι του ζύμωνε νόστιμες τάρτες.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572000" y="6381328"/>
            <a:ext cx="4572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Zebra-Free-PNG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916832"/>
            <a:ext cx="5983762" cy="4941168"/>
          </a:xfrm>
          <a:prstGeom prst="rect">
            <a:avLst/>
          </a:prstGeom>
        </p:spPr>
      </p:pic>
      <p:pic>
        <p:nvPicPr>
          <p:cNvPr id="3" name="2 - Εικόνα" descr="89852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1840230"/>
            <a:ext cx="7164288" cy="5017770"/>
          </a:xfrm>
          <a:prstGeom prst="rect">
            <a:avLst/>
          </a:prstGeom>
        </p:spPr>
      </p:pic>
      <p:pic>
        <p:nvPicPr>
          <p:cNvPr id="4" name="3 - Εικόνα" descr="2878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0928"/>
            <a:ext cx="2603500" cy="4077072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18864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Ο ζαχαροπλάστης πήγαινε στον ζωολογικό κήπο και τάιζε τη ζέβρα με ζαχαρωτά και κύβους ζάχαρη.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6" name="5 - Εικόνα" descr="sugar-transparent-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365104"/>
            <a:ext cx="1688976" cy="1400944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4572000" y="6381328"/>
            <a:ext cx="4572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rock-clipart-transparent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- Εικόνα" descr="n130673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2204864"/>
            <a:ext cx="2987824" cy="4519786"/>
          </a:xfrm>
          <a:prstGeom prst="rect">
            <a:avLst/>
          </a:prstGeom>
        </p:spPr>
      </p:pic>
      <p:pic>
        <p:nvPicPr>
          <p:cNvPr id="5" name="4 - Εικόνα" descr="Zebra-Free-PNG-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005064"/>
            <a:ext cx="4471594" cy="2852936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0" y="332656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Η ζέβρα όμως αρρώστησε από την λύπη της.  Είχε πυρετό, ζαλάδα και ζεσταινόταν πολύ. Ο γιατρός που την εξέτασε αποφάσισε ότι η ζέβρα έπρεπε να γυρίσει στην ζούγκλα.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572000" y="6381328"/>
            <a:ext cx="4572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898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Zebra-Free-PNG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573016"/>
            <a:ext cx="4255570" cy="3284984"/>
          </a:xfrm>
          <a:prstGeom prst="rect">
            <a:avLst/>
          </a:prstGeom>
        </p:spPr>
      </p:pic>
      <p:pic>
        <p:nvPicPr>
          <p:cNvPr id="4" name="3 - Εικόνα" descr="chef-clipart-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627784" y="2348880"/>
            <a:ext cx="1798320" cy="4509120"/>
          </a:xfrm>
          <a:prstGeom prst="rect">
            <a:avLst/>
          </a:prstGeom>
        </p:spPr>
      </p:pic>
      <p:pic>
        <p:nvPicPr>
          <p:cNvPr id="5" name="4 - Εικόνα" descr="179733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97152"/>
            <a:ext cx="4293096" cy="2448272"/>
          </a:xfrm>
          <a:prstGeom prst="rect">
            <a:avLst/>
          </a:prstGeom>
        </p:spPr>
      </p:pic>
      <p:pic>
        <p:nvPicPr>
          <p:cNvPr id="6" name="5 - Εικόνα" descr="40705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365104"/>
            <a:ext cx="1738784" cy="1246138"/>
          </a:xfrm>
          <a:prstGeom prst="rect">
            <a:avLst/>
          </a:prstGeom>
        </p:spPr>
      </p:pic>
      <p:pic>
        <p:nvPicPr>
          <p:cNvPr id="7" name="6 - Εικόνα" descr="n92844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4437112"/>
            <a:ext cx="1763688" cy="1391966"/>
          </a:xfrm>
          <a:prstGeom prst="rect">
            <a:avLst/>
          </a:prstGeom>
        </p:spPr>
      </p:pic>
      <p:pic>
        <p:nvPicPr>
          <p:cNvPr id="8" name="7 - Εικόνα" descr="6TrknekTK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4437112"/>
            <a:ext cx="1245518" cy="1173510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0" y="116632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Το τελευταίο βράδυ πριν η ζέβρα μεταφερθεί στην ζούγκλα κάνανε γιορτή στον ζωολογικό κήπο. Ο ζαχαροπλάστης έφερε </a:t>
            </a:r>
            <a:r>
              <a:rPr lang="el-GR" sz="2800" dirty="0" err="1" smtClean="0">
                <a:solidFill>
                  <a:schemeClr val="tx1"/>
                </a:solidFill>
              </a:rPr>
              <a:t>ζαμπόν,ζελέ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</a:rPr>
              <a:t>ζελεδάκια</a:t>
            </a:r>
            <a:r>
              <a:rPr lang="el-GR" sz="2800" dirty="0" smtClean="0">
                <a:solidFill>
                  <a:schemeClr val="tx1"/>
                </a:solidFill>
              </a:rPr>
              <a:t> και ζυμαρικά.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572000" y="6381328"/>
            <a:ext cx="4572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257</Words>
  <Application>Microsoft Office PowerPoint</Application>
  <PresentationFormat>Προβολή στην οθόνη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Παραμύθι για το Ζζ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Λέξεις από Ζζ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Παραμύθι για το Ζζ</dc:title>
  <dc:creator>UserZ</dc:creator>
  <cp:lastModifiedBy>UserZ</cp:lastModifiedBy>
  <cp:revision>9</cp:revision>
  <dcterms:created xsi:type="dcterms:W3CDTF">2022-04-28T19:37:05Z</dcterms:created>
  <dcterms:modified xsi:type="dcterms:W3CDTF">2022-11-26T19:57:56Z</dcterms:modified>
</cp:coreProperties>
</file>