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6673-E717-4980-BC42-942E4910952C}" type="datetimeFigureOut">
              <a:rPr lang="el-GR" smtClean="0"/>
              <a:pPr/>
              <a:t>26/11/2022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D5BD-B0AA-4CD6-9583-532CFB253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.jpeg"/><Relationship Id="rId10" Type="http://schemas.openxmlformats.org/officeDocument/2006/relationships/image" Target="../media/image43.png"/><Relationship Id="rId4" Type="http://schemas.openxmlformats.org/officeDocument/2006/relationships/image" Target="../media/image4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Παραμύθι για το </a:t>
            </a:r>
            <a:r>
              <a:rPr lang="el-GR" dirty="0" err="1" smtClean="0">
                <a:solidFill>
                  <a:srgbClr val="FF0000"/>
                </a:solidFill>
              </a:rPr>
              <a:t>Εε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 Δήμητρα Μπρέντα Εικόνες </a:t>
            </a:r>
            <a:r>
              <a:rPr lang="en-US" dirty="0" smtClean="0"/>
              <a:t>clipart</a:t>
            </a:r>
          </a:p>
          <a:p>
            <a:endParaRPr lang="el-GR" dirty="0"/>
          </a:p>
        </p:txBody>
      </p:sp>
      <p:pic>
        <p:nvPicPr>
          <p:cNvPr id="4" name="3 - Εικόνα" descr="569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3059832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cool-bear-hunt-factory-method-pattern-clip-art-factory-smoke-clip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16116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3717032"/>
            <a:ext cx="4293096" cy="374441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Και για το εργοστάσιο που το γκρέμισε ο εκσκαφέας γιατί ήταν επικίνδυνο να πέσει.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49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16137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-171400"/>
            <a:ext cx="2628404" cy="2020962"/>
          </a:xfrm>
          <a:prstGeom prst="rect">
            <a:avLst/>
          </a:prstGeom>
        </p:spPr>
      </p:pic>
      <p:pic>
        <p:nvPicPr>
          <p:cNvPr id="6" name="5 - Εικόνα" descr="church-clip-art-17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780928"/>
            <a:ext cx="1452374" cy="1520200"/>
          </a:xfrm>
          <a:prstGeom prst="rect">
            <a:avLst/>
          </a:prstGeom>
        </p:spPr>
      </p:pic>
      <p:pic>
        <p:nvPicPr>
          <p:cNvPr id="7" name="6 - Εικόνα" descr="church-clip-art-19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6040" y="1628800"/>
            <a:ext cx="2727960" cy="3048000"/>
          </a:xfrm>
          <a:prstGeom prst="rect">
            <a:avLst/>
          </a:prstGeom>
        </p:spPr>
      </p:pic>
      <p:pic>
        <p:nvPicPr>
          <p:cNvPr id="8" name="7 - Εικόνα" descr="zTX5bdaKc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764704"/>
            <a:ext cx="3237532" cy="2996952"/>
          </a:xfrm>
          <a:prstGeom prst="rect">
            <a:avLst/>
          </a:prstGeom>
        </p:spPr>
      </p:pic>
      <p:pic>
        <p:nvPicPr>
          <p:cNvPr id="9" name="8 - Εικόνα" descr="church-clip-art-19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75656" y="3284984"/>
            <a:ext cx="2727960" cy="3048000"/>
          </a:xfrm>
          <a:prstGeom prst="rect">
            <a:avLst/>
          </a:prstGeom>
        </p:spPr>
      </p:pic>
      <p:pic>
        <p:nvPicPr>
          <p:cNvPr id="10" name="9 - Εικόνα" descr="161377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7624" y="332656"/>
            <a:ext cx="1800200" cy="1660922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18864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Έμαθε όμως και για το ερημικό νησί με τις έξι εκκλησίες και αποφάσισε να το επισκεφτεί.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56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inuit-clipart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1816224" cy="2774062"/>
          </a:xfrm>
          <a:prstGeom prst="rect">
            <a:avLst/>
          </a:prstGeom>
        </p:spPr>
      </p:pic>
      <p:pic>
        <p:nvPicPr>
          <p:cNvPr id="4" name="3 - Εικόνα" descr="n111600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140968"/>
            <a:ext cx="1798320" cy="2990840"/>
          </a:xfrm>
          <a:prstGeom prst="rect">
            <a:avLst/>
          </a:prstGeom>
        </p:spPr>
      </p:pic>
      <p:pic>
        <p:nvPicPr>
          <p:cNvPr id="5" name="4 - Εικόνα" descr="qcBX8xbx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365104"/>
            <a:ext cx="1673584" cy="2658202"/>
          </a:xfrm>
          <a:prstGeom prst="rect">
            <a:avLst/>
          </a:prstGeom>
        </p:spPr>
      </p:pic>
      <p:pic>
        <p:nvPicPr>
          <p:cNvPr id="6" name="5 - Εικόνα" descr="qcBX8xbx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43808" y="4437112"/>
            <a:ext cx="1673584" cy="2658202"/>
          </a:xfrm>
          <a:prstGeom prst="rect">
            <a:avLst/>
          </a:prstGeom>
        </p:spPr>
      </p:pic>
      <p:pic>
        <p:nvPicPr>
          <p:cNvPr id="7" name="6 - Εικόνα" descr="8031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5536" y="5703952"/>
            <a:ext cx="1722884" cy="1154048"/>
          </a:xfrm>
          <a:prstGeom prst="rect">
            <a:avLst/>
          </a:prstGeom>
        </p:spPr>
      </p:pic>
      <p:pic>
        <p:nvPicPr>
          <p:cNvPr id="8" name="7 - Εικόνα" descr="1962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5661248"/>
            <a:ext cx="2843808" cy="1341894"/>
          </a:xfrm>
          <a:prstGeom prst="rect">
            <a:avLst/>
          </a:prstGeom>
        </p:spPr>
      </p:pic>
      <p:pic>
        <p:nvPicPr>
          <p:cNvPr id="9" name="8 - Εικόνα" descr="19626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5805264"/>
            <a:ext cx="2123728" cy="1052736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Τέλος ,διάβασε για μία χώρα που ήταν σκεπασμένη με χιόνια και πάγους και ζούσαν εκεί οι </a:t>
            </a:r>
            <a:r>
              <a:rPr lang="el-GR" sz="2800" dirty="0" err="1" smtClean="0">
                <a:solidFill>
                  <a:schemeClr val="tx1"/>
                </a:solidFill>
              </a:rPr>
              <a:t>εσκιμώοι</a:t>
            </a:r>
            <a:r>
              <a:rPr lang="el-GR" sz="2800" dirty="0" smtClean="0">
                <a:solidFill>
                  <a:schemeClr val="tx1"/>
                </a:solidFill>
              </a:rPr>
              <a:t> και μετακινούνταν με έλκηθρα.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48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56945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636520"/>
            <a:ext cx="4732020" cy="4221480"/>
          </a:xfrm>
          <a:prstGeom prst="rect">
            <a:avLst/>
          </a:prstGeom>
        </p:spPr>
      </p:pic>
      <p:pic>
        <p:nvPicPr>
          <p:cNvPr id="5" name="4 - Εικόνα" descr="1735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4005064"/>
            <a:ext cx="3657600" cy="27432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ελέφαντας ένιωθε πολύ ευτυχισμένος που μπορούσε να διαβάζει κάθε μέρα την εφημερίδα του.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69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2592288" cy="1728192"/>
          </a:xfrm>
          <a:prstGeom prst="rect">
            <a:avLst/>
          </a:prstGeom>
        </p:spPr>
      </p:pic>
      <p:pic>
        <p:nvPicPr>
          <p:cNvPr id="3" name="2 - Εικόνα" descr="85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320891" cy="2492896"/>
          </a:xfrm>
          <a:prstGeom prst="rect">
            <a:avLst/>
          </a:prstGeom>
        </p:spPr>
      </p:pic>
      <p:pic>
        <p:nvPicPr>
          <p:cNvPr id="4" name="3 - Εικόνα" descr="173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32656"/>
            <a:ext cx="2044824" cy="1803648"/>
          </a:xfrm>
          <a:prstGeom prst="rect">
            <a:avLst/>
          </a:prstGeom>
        </p:spPr>
      </p:pic>
      <p:pic>
        <p:nvPicPr>
          <p:cNvPr id="5" name="4 - Εικόνα" descr="930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780928"/>
            <a:ext cx="2414016" cy="1450848"/>
          </a:xfrm>
          <a:prstGeom prst="rect">
            <a:avLst/>
          </a:prstGeom>
        </p:spPr>
      </p:pic>
      <p:pic>
        <p:nvPicPr>
          <p:cNvPr id="6" name="5 - Εικόνα" descr="1611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2960440" cy="2492896"/>
          </a:xfrm>
          <a:prstGeom prst="rect">
            <a:avLst/>
          </a:prstGeom>
        </p:spPr>
      </p:pic>
      <p:pic>
        <p:nvPicPr>
          <p:cNvPr id="7" name="6 - Εικόνα" descr="16137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581128"/>
            <a:ext cx="2628404" cy="2020962"/>
          </a:xfrm>
          <a:prstGeom prst="rect">
            <a:avLst/>
          </a:prstGeom>
        </p:spPr>
      </p:pic>
      <p:pic>
        <p:nvPicPr>
          <p:cNvPr id="8" name="7 - Εικόνα" descr="free-printable-deer-silhouette-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16632"/>
            <a:ext cx="2210182" cy="2088232"/>
          </a:xfrm>
          <a:prstGeom prst="rect">
            <a:avLst/>
          </a:prstGeom>
        </p:spPr>
      </p:pic>
      <p:pic>
        <p:nvPicPr>
          <p:cNvPr id="9" name="8 - Εικόνα" descr="qcBX8xbx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2348880"/>
            <a:ext cx="2537680" cy="2409221"/>
          </a:xfrm>
          <a:prstGeom prst="rect">
            <a:avLst/>
          </a:prstGeom>
        </p:spPr>
      </p:pic>
      <p:pic>
        <p:nvPicPr>
          <p:cNvPr id="10" name="9 - Εικόνα" descr="transparent-pine-tree-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941168"/>
            <a:ext cx="2190499" cy="1700808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από </a:t>
            </a:r>
            <a:r>
              <a:rPr lang="el-GR" dirty="0" err="1" smtClean="0">
                <a:solidFill>
                  <a:srgbClr val="FF0000"/>
                </a:solidFill>
              </a:rPr>
              <a:t>Εε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λ</a:t>
            </a:r>
            <a:r>
              <a:rPr lang="el-GR" sz="3600" dirty="0" smtClean="0">
                <a:solidFill>
                  <a:srgbClr val="FF0000"/>
                </a:solidFill>
              </a:rPr>
              <a:t>έ</a:t>
            </a:r>
            <a:r>
              <a:rPr lang="el-GR" sz="3600" dirty="0" smtClean="0"/>
              <a:t>φαντας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φημ</a:t>
            </a:r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ρίδα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λικόπτ</a:t>
            </a:r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ρο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λαιώνας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λιά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λάφι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ρωδιός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κκλησία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Έ</a:t>
            </a:r>
            <a:r>
              <a:rPr lang="el-GR" sz="3600" dirty="0" smtClean="0"/>
              <a:t>ντομα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στιατόριο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κσκαφ</a:t>
            </a:r>
            <a:r>
              <a:rPr lang="el-GR" sz="3600" dirty="0" smtClean="0">
                <a:solidFill>
                  <a:srgbClr val="FF0000"/>
                </a:solidFill>
              </a:rPr>
              <a:t>έ</a:t>
            </a:r>
            <a:r>
              <a:rPr lang="el-GR" sz="3600" dirty="0" smtClean="0"/>
              <a:t>ας</a:t>
            </a:r>
          </a:p>
          <a:p>
            <a:r>
              <a:rPr lang="el-GR" sz="3600" dirty="0" err="1" smtClean="0">
                <a:solidFill>
                  <a:srgbClr val="FF0000"/>
                </a:solidFill>
              </a:rPr>
              <a:t>Ε</a:t>
            </a:r>
            <a:r>
              <a:rPr lang="el-GR" sz="3600" dirty="0" err="1" smtClean="0"/>
              <a:t>σκιμώος</a:t>
            </a:r>
            <a:endParaRPr lang="el-GR" sz="3600" dirty="0" smtClean="0"/>
          </a:p>
          <a:p>
            <a:r>
              <a:rPr lang="el-GR" sz="3600" dirty="0" smtClean="0">
                <a:solidFill>
                  <a:srgbClr val="FF0000"/>
                </a:solidFill>
              </a:rPr>
              <a:t>Έ</a:t>
            </a:r>
            <a:r>
              <a:rPr lang="el-GR" sz="3600" dirty="0" smtClean="0"/>
              <a:t>λκηθρο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Ε</a:t>
            </a:r>
            <a:r>
              <a:rPr lang="el-GR" sz="3600" dirty="0" smtClean="0"/>
              <a:t>ργοστάσιο</a:t>
            </a:r>
          </a:p>
          <a:p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stockphoto-1277039174-2048x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- Εικόνα" descr="14546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953420"/>
            <a:ext cx="5040560" cy="3904580"/>
          </a:xfrm>
          <a:prstGeom prst="rect">
            <a:avLst/>
          </a:prstGeom>
        </p:spPr>
      </p:pic>
      <p:pic>
        <p:nvPicPr>
          <p:cNvPr id="6" name="5 - Εικόνα" descr="1735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645024"/>
            <a:ext cx="3657600" cy="27432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Ένας  ελέφαντας ήταν πολύ έξυπνος γιατί κάθε μέρα διάβαζε εφημερίδα.  Μάθαινε για τα γεγονότα που συνέβαιναν στον υπόλοιπο κόσμο.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olive-tree-transparent-background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504950"/>
            <a:ext cx="3810000" cy="3848100"/>
          </a:xfrm>
          <a:prstGeom prst="rect">
            <a:avLst/>
          </a:prstGeom>
        </p:spPr>
      </p:pic>
      <p:pic>
        <p:nvPicPr>
          <p:cNvPr id="4" name="3 - Εικόνα" descr="olive-tree-transparent-background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810000" cy="3848100"/>
          </a:xfrm>
          <a:prstGeom prst="rect">
            <a:avLst/>
          </a:prstGeom>
        </p:spPr>
      </p:pic>
      <p:pic>
        <p:nvPicPr>
          <p:cNvPr id="5" name="4 - Εικόνα" descr="olive-tree-transparent-background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132856"/>
            <a:ext cx="3810000" cy="3848100"/>
          </a:xfrm>
          <a:prstGeom prst="rect">
            <a:avLst/>
          </a:prstGeom>
        </p:spPr>
      </p:pic>
      <p:pic>
        <p:nvPicPr>
          <p:cNvPr id="6" name="5 - Εικόνα" descr="9302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0000">
            <a:off x="3137197" y="1084861"/>
            <a:ext cx="3612716" cy="2668318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188640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Έτσι έμαθε για το ελικόπτερο που έπεσε πάνω σε έναν ελαιώνα γιατί χάλασε ο έλικας του. Ο ελαιώνας ήταν γεμάτος ελαιόδεντρα που είχαν πολλές ελιές.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89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free-printable-deer-silhouette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38736"/>
            <a:ext cx="4564380" cy="3319264"/>
          </a:xfrm>
          <a:prstGeom prst="rect">
            <a:avLst/>
          </a:prstGeom>
        </p:spPr>
      </p:pic>
      <p:pic>
        <p:nvPicPr>
          <p:cNvPr id="4" name="3 - Εικόνα" descr="Pine-tree-clipart-free-clipart-images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484784"/>
            <a:ext cx="7244050" cy="5373216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11663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Επίσης διάβασε για το μικρό ελάφι που πήγε εκδρομή και χάθηκε στο δάσος με τα έλατα και ήταν πολύ φοβισμένο.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89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16137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1900"/>
            <a:ext cx="6985000" cy="5626100"/>
          </a:xfrm>
          <a:prstGeom prst="rect">
            <a:avLst/>
          </a:prstGeom>
        </p:spPr>
      </p:pic>
      <p:pic>
        <p:nvPicPr>
          <p:cNvPr id="5" name="4 - Εικόνα" descr="free-printable-deer-silhouette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754760"/>
            <a:ext cx="2498214" cy="3103240"/>
          </a:xfrm>
          <a:prstGeom prst="rect">
            <a:avLst/>
          </a:prstGeom>
        </p:spPr>
      </p:pic>
      <p:pic>
        <p:nvPicPr>
          <p:cNvPr id="6" name="5 - Εικόνα" descr="8533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941168"/>
            <a:ext cx="2032859" cy="1916832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ελάφι  βρήκε μία ερημική εκκλησία και κρύφτηκε ενώ έτρωγε ελιές και έντομα.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65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"/>
            <a:ext cx="9144000" cy="6853716"/>
          </a:xfrm>
          <a:prstGeom prst="rect">
            <a:avLst/>
          </a:prstGeom>
        </p:spPr>
      </p:pic>
      <p:pic>
        <p:nvPicPr>
          <p:cNvPr id="3" name="2 - Εικόνα" descr="Pine-tree-clipart-free-clipart-images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277" y="1052736"/>
            <a:ext cx="8583445" cy="5805264"/>
          </a:xfrm>
          <a:prstGeom prst="rect">
            <a:avLst/>
          </a:prstGeom>
        </p:spPr>
      </p:pic>
      <p:pic>
        <p:nvPicPr>
          <p:cNvPr id="4" name="3 - Εικόνα" descr="deer-clipart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36375"/>
            <a:ext cx="4141651" cy="3921625"/>
          </a:xfrm>
          <a:prstGeom prst="rect">
            <a:avLst/>
          </a:prstGeom>
        </p:spPr>
      </p:pic>
      <p:pic>
        <p:nvPicPr>
          <p:cNvPr id="5" name="4 - Εικόνα" descr="176-1767965_white-faced-heron-hero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2204864"/>
            <a:ext cx="5821760" cy="302745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μαμά του η ελαφίνα που ανησυχούσε πολύ έψαξε στο δάσος με τη βοήθεια του ερωδιού ανάμεσα στα έλατα για να βρει το μικρό της ελαφάκι.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65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"/>
            <a:ext cx="9144000" cy="6853716"/>
          </a:xfrm>
          <a:prstGeom prst="rect">
            <a:avLst/>
          </a:prstGeom>
        </p:spPr>
      </p:pic>
      <p:pic>
        <p:nvPicPr>
          <p:cNvPr id="3" name="2 - Εικόνα" descr="Pine-tree-clipart-free-clipart-images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764704"/>
            <a:ext cx="5947906" cy="4293096"/>
          </a:xfrm>
          <a:prstGeom prst="rect">
            <a:avLst/>
          </a:prstGeom>
        </p:spPr>
      </p:pic>
      <p:pic>
        <p:nvPicPr>
          <p:cNvPr id="4" name="3 - Εικόνα" descr="deer-clipart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80928"/>
            <a:ext cx="4141651" cy="3921625"/>
          </a:xfrm>
          <a:prstGeom prst="rect">
            <a:avLst/>
          </a:prstGeom>
        </p:spPr>
      </p:pic>
      <p:pic>
        <p:nvPicPr>
          <p:cNvPr id="5" name="4 - Εικόνα" descr="free-printable-deer-silhouette-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466728"/>
            <a:ext cx="3722350" cy="3391272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476672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Στο τέλος το εντόπισε και η μαμά και το ελαφάκι της ήταν και πάλι ευτυχισμένοι.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61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98-985402_cricket-insect-clipart-png-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348880"/>
            <a:ext cx="3145160" cy="1656184"/>
          </a:xfrm>
          <a:prstGeom prst="rect">
            <a:avLst/>
          </a:prstGeom>
        </p:spPr>
      </p:pic>
      <p:pic>
        <p:nvPicPr>
          <p:cNvPr id="4" name="3 - Εικόνα" descr="98-985402_cricket-insect-clipart-png-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2924944"/>
            <a:ext cx="3145160" cy="1656184"/>
          </a:xfrm>
          <a:prstGeom prst="rect">
            <a:avLst/>
          </a:prstGeom>
        </p:spPr>
      </p:pic>
      <p:pic>
        <p:nvPicPr>
          <p:cNvPr id="5" name="4 - Εικόνα" descr="98-985402_cricket-insect-clipart-png-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45024"/>
            <a:ext cx="3145160" cy="1656184"/>
          </a:xfrm>
          <a:prstGeom prst="rect">
            <a:avLst/>
          </a:prstGeom>
        </p:spPr>
      </p:pic>
      <p:pic>
        <p:nvPicPr>
          <p:cNvPr id="6" name="5 - Εικόνα" descr="12476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797152"/>
            <a:ext cx="1300477" cy="1300477"/>
          </a:xfrm>
          <a:prstGeom prst="rect">
            <a:avLst/>
          </a:prstGeom>
        </p:spPr>
      </p:pic>
      <p:pic>
        <p:nvPicPr>
          <p:cNvPr id="7" name="6 - Εικόνα" descr="12476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5157192"/>
            <a:ext cx="1300477" cy="1300477"/>
          </a:xfrm>
          <a:prstGeom prst="rect">
            <a:avLst/>
          </a:prstGeom>
        </p:spPr>
      </p:pic>
      <p:pic>
        <p:nvPicPr>
          <p:cNvPr id="8" name="7 - Εικόνα" descr="12476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373216"/>
            <a:ext cx="1300477" cy="1300477"/>
          </a:xfrm>
          <a:prstGeom prst="rect">
            <a:avLst/>
          </a:prstGeom>
        </p:spPr>
      </p:pic>
      <p:pic>
        <p:nvPicPr>
          <p:cNvPr id="9" name="8 - Εικόνα" descr="TN_blood-sucking-mosquito-insect-clipart-7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284984"/>
            <a:ext cx="2667000" cy="1943100"/>
          </a:xfrm>
          <a:prstGeom prst="rect">
            <a:avLst/>
          </a:prstGeom>
        </p:spPr>
      </p:pic>
      <p:pic>
        <p:nvPicPr>
          <p:cNvPr id="10" name="9 - Εικόνα" descr="TN_blood-sucking-mosquito-insect-clipart-7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293096"/>
            <a:ext cx="2667000" cy="1943100"/>
          </a:xfrm>
          <a:prstGeom prst="rect">
            <a:avLst/>
          </a:prstGeom>
        </p:spPr>
      </p:pic>
      <p:pic>
        <p:nvPicPr>
          <p:cNvPr id="11" name="10 - Εικόνα" descr="TN_blood-sucking-mosquito-insect-clipart-7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4365104"/>
            <a:ext cx="2667000" cy="1943100"/>
          </a:xfrm>
          <a:prstGeom prst="rect">
            <a:avLst/>
          </a:prstGeom>
        </p:spPr>
      </p:pic>
      <p:pic>
        <p:nvPicPr>
          <p:cNvPr id="12" name="11 - Εικόνα" descr="TN_blood-sucking-mosquito-insect-clipart-7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420888"/>
            <a:ext cx="2667000" cy="1943100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103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Επίσης διάβασε για την επιδρομή εκατοντάδων εντόμων στην έρημο.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996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4-148824_restaurant-clipart-transparent-free-clipart-restauran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8960" y="3429000"/>
            <a:ext cx="2065040" cy="1825774"/>
          </a:xfrm>
          <a:prstGeom prst="rect">
            <a:avLst/>
          </a:prstGeom>
        </p:spPr>
      </p:pic>
      <p:pic>
        <p:nvPicPr>
          <p:cNvPr id="4" name="3 - Εικόνα" descr="1850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077072"/>
            <a:ext cx="1156712" cy="77152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Έμαθε για το εστιατόριο που ήταν διάσημο για τα </a:t>
            </a:r>
            <a:r>
              <a:rPr lang="el-GR" sz="2800" dirty="0" err="1" smtClean="0">
                <a:solidFill>
                  <a:schemeClr val="tx1"/>
                </a:solidFill>
              </a:rPr>
              <a:t>εκλέρ</a:t>
            </a:r>
            <a:r>
              <a:rPr lang="el-GR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9992" y="6309320"/>
            <a:ext cx="464400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ΔΗΜΗΤΡΑ ΜΠΡΕΝΤΑ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271</Words>
  <Application>Microsoft Office PowerPoint</Application>
  <PresentationFormat>Προβολή στην οθόνη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Παραμύθι για το Εε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Λέξεις από Εε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Εε</dc:title>
  <dc:creator>UserZ</dc:creator>
  <cp:lastModifiedBy>UserZ</cp:lastModifiedBy>
  <cp:revision>11</cp:revision>
  <dcterms:created xsi:type="dcterms:W3CDTF">2022-04-28T14:51:38Z</dcterms:created>
  <dcterms:modified xsi:type="dcterms:W3CDTF">2022-11-26T19:55:19Z</dcterms:modified>
</cp:coreProperties>
</file>