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8169-B8A4-4B97-9AA7-F69D526FF05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FADF-6D87-40F6-9036-62C736DA2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/>
              <a:t>Δδ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 εικόνες </a:t>
            </a:r>
            <a:r>
              <a:rPr lang="en-US" dirty="0" smtClean="0"/>
              <a:t>clipart</a:t>
            </a:r>
            <a:endParaRPr lang="el-GR" dirty="0" smtClean="0"/>
          </a:p>
        </p:txBody>
      </p:sp>
      <p:pic>
        <p:nvPicPr>
          <p:cNvPr id="6" name="5 - Εικόνα" descr="6cyXxzx9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419600"/>
            <a:ext cx="2438400" cy="2438400"/>
          </a:xfrm>
          <a:prstGeom prst="rect">
            <a:avLst/>
          </a:prstGeom>
        </p:spPr>
      </p:pic>
      <p:pic>
        <p:nvPicPr>
          <p:cNvPr id="7" name="6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2988568" cy="1955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ragon-clipart-transparent-background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44824"/>
            <a:ext cx="3006080" cy="2430016"/>
          </a:xfrm>
          <a:prstGeom prst="rect">
            <a:avLst/>
          </a:prstGeom>
        </p:spPr>
      </p:pic>
      <p:pic>
        <p:nvPicPr>
          <p:cNvPr id="5" name="4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88640"/>
            <a:ext cx="2304256" cy="2027684"/>
          </a:xfrm>
          <a:prstGeom prst="rect">
            <a:avLst/>
          </a:prstGeom>
        </p:spPr>
      </p:pic>
      <p:pic>
        <p:nvPicPr>
          <p:cNvPr id="6" name="5 - Εικόνα" descr="1527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238500" cy="2086372"/>
          </a:xfrm>
          <a:prstGeom prst="rect">
            <a:avLst/>
          </a:prstGeom>
        </p:spPr>
      </p:pic>
      <p:pic>
        <p:nvPicPr>
          <p:cNvPr id="7" name="6 - Εικόνα" descr="34886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81128"/>
            <a:ext cx="2625805" cy="1966337"/>
          </a:xfrm>
          <a:prstGeom prst="rect">
            <a:avLst/>
          </a:prstGeom>
        </p:spPr>
      </p:pic>
      <p:pic>
        <p:nvPicPr>
          <p:cNvPr id="8" name="7 - Εικόνα" descr="riLxMgpg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437112"/>
            <a:ext cx="1053460" cy="2420888"/>
          </a:xfrm>
          <a:prstGeom prst="rect">
            <a:avLst/>
          </a:prstGeom>
        </p:spPr>
      </p:pic>
      <p:pic>
        <p:nvPicPr>
          <p:cNvPr id="9" name="8 - Εικόνα" descr="planet-clipart-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0"/>
            <a:ext cx="2807072" cy="1944216"/>
          </a:xfrm>
          <a:prstGeom prst="rect">
            <a:avLst/>
          </a:prstGeom>
        </p:spPr>
      </p:pic>
      <p:pic>
        <p:nvPicPr>
          <p:cNvPr id="10" name="9 - Εικόνα" descr="transparent-cereal-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0"/>
            <a:ext cx="2194178" cy="2391916"/>
          </a:xfrm>
          <a:prstGeom prst="rect">
            <a:avLst/>
          </a:prstGeom>
        </p:spPr>
      </p:pic>
      <p:pic>
        <p:nvPicPr>
          <p:cNvPr id="11" name="10 - Εικόνα" descr="Woodpecker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2132856"/>
            <a:ext cx="2202180" cy="2088232"/>
          </a:xfrm>
          <a:prstGeom prst="rect">
            <a:avLst/>
          </a:prstGeom>
        </p:spPr>
      </p:pic>
      <p:pic>
        <p:nvPicPr>
          <p:cNvPr id="12" name="11 - Εικόνα" descr="zTX57Kdpc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861048"/>
            <a:ext cx="2708920" cy="2996952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smtClean="0">
                <a:solidFill>
                  <a:srgbClr val="FF0000"/>
                </a:solidFill>
              </a:rPr>
              <a:t>Δδ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άσος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ράκος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υνατός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ουλειά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ασοφύλακας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άχτυλο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αχτυλίδι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ρόμος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ευτέρα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έντρο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ρυοκολάπτης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ιαβάζω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εινόσαυρος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ίχτυ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αμάσκηνα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ημητριακά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όντια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ειλινό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άκρυα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ώρο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ιάστημα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4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6cyXxzx9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518520" cy="4454624"/>
          </a:xfrm>
          <a:prstGeom prst="rect">
            <a:avLst/>
          </a:prstGeom>
        </p:spPr>
      </p:pic>
      <p:pic>
        <p:nvPicPr>
          <p:cNvPr id="8" name="7 - Εικόνα" descr="15642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2644140" cy="141732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Μια φορά και έναν καιρό σ’ ένα δάσος διπλανό ζούσε ένας δράκος δυνατός και πολύ ευγενικός . Η δουλειά του ήταν να προσέχει το δάσος, Ήταν δασοφύλακας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48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6cyXxzx9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88840"/>
            <a:ext cx="3302496" cy="4670648"/>
          </a:xfrm>
          <a:prstGeom prst="rect">
            <a:avLst/>
          </a:prstGeom>
        </p:spPr>
      </p:pic>
      <p:pic>
        <p:nvPicPr>
          <p:cNvPr id="6" name="5 - Εικόνα" descr="riLxMgpg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301208"/>
            <a:ext cx="1053460" cy="1008112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Στο δάχτυλο του φορούσε ένα μαγικό δαχτυλίδι που τον βοηθούσε να πετάει πάνω από το δάσος.</a:t>
            </a:r>
            <a:endParaRPr lang="el-GR" sz="2800" dirty="0"/>
          </a:p>
        </p:txBody>
      </p:sp>
      <p:sp>
        <p:nvSpPr>
          <p:cNvPr id="8" name="7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488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1230"/>
            <a:ext cx="7267834" cy="4796770"/>
          </a:xfrm>
          <a:prstGeom prst="rect">
            <a:avLst/>
          </a:prstGeom>
        </p:spPr>
      </p:pic>
      <p:pic>
        <p:nvPicPr>
          <p:cNvPr id="5" name="4 - Εικόνα" descr="149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068960"/>
            <a:ext cx="2699792" cy="3647728"/>
          </a:xfrm>
          <a:prstGeom prst="rect">
            <a:avLst/>
          </a:prstGeom>
        </p:spPr>
      </p:pic>
      <p:pic>
        <p:nvPicPr>
          <p:cNvPr id="6" name="5 - Εικόνα" descr="34058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371600"/>
            <a:ext cx="3825240" cy="5486400"/>
          </a:xfrm>
          <a:prstGeom prst="rect">
            <a:avLst/>
          </a:prstGeom>
        </p:spPr>
      </p:pic>
      <p:pic>
        <p:nvPicPr>
          <p:cNvPr id="7" name="6 - Εικόνα" descr="149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2844160" cy="4221088"/>
          </a:xfrm>
          <a:prstGeom prst="rect">
            <a:avLst/>
          </a:prstGeom>
        </p:spPr>
      </p:pic>
      <p:pic>
        <p:nvPicPr>
          <p:cNvPr id="9" name="8 - Εικόνα" descr="dragon-clipart-transparent-background-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80000">
            <a:off x="3212667" y="413484"/>
            <a:ext cx="4572000" cy="4572000"/>
          </a:xfrm>
          <a:prstGeom prst="rect">
            <a:avLst/>
          </a:prstGeom>
        </p:spPr>
      </p:pic>
      <p:pic>
        <p:nvPicPr>
          <p:cNvPr id="10" name="9 - Εικόνα" descr="riLxMgpg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276872"/>
            <a:ext cx="765428" cy="126876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Πετούσε πάνω από τα δέντρα και όταν κουραζόταν περπατούσε στα δρομάκια του δάσους και έκανε παρέα με τα άλλα ζώα.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4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6cyXxzx9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3068960"/>
            <a:ext cx="2942456" cy="3888432"/>
          </a:xfrm>
          <a:prstGeom prst="rect">
            <a:avLst/>
          </a:prstGeom>
        </p:spPr>
      </p:pic>
      <p:pic>
        <p:nvPicPr>
          <p:cNvPr id="6" name="5 - Εικόνα" descr="books-clipart-transparent-background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5085184"/>
            <a:ext cx="1656184" cy="1772816"/>
          </a:xfrm>
          <a:prstGeom prst="rect">
            <a:avLst/>
          </a:prstGeom>
        </p:spPr>
      </p:pic>
      <p:pic>
        <p:nvPicPr>
          <p:cNvPr id="7" name="6 - Εικόνα" descr="Woodpecker-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852936"/>
            <a:ext cx="2202180" cy="304800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260648"/>
            <a:ext cx="9144000" cy="131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Μία Δευτέρα πρωί εκεί που καθόταν κάτω από ένα δέντρο και διάβαζε, ένας δρυοκολάπτης τον πλησίασε και του είπε ότι ένα μικρό </a:t>
            </a:r>
            <a:r>
              <a:rPr lang="el-GR" sz="2800" dirty="0" err="1" smtClean="0">
                <a:solidFill>
                  <a:schemeClr val="bg1"/>
                </a:solidFill>
              </a:rPr>
              <a:t>δεινοσαυράκι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 πιάστηκε σε ένα δίχτυ και κινδυνεύει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48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6cyXxzx9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63688" y="3645024"/>
            <a:ext cx="2880320" cy="3212976"/>
          </a:xfrm>
          <a:prstGeom prst="rect">
            <a:avLst/>
          </a:prstGeom>
        </p:spPr>
      </p:pic>
      <p:pic>
        <p:nvPicPr>
          <p:cNvPr id="6" name="5 - Εικόνα" descr="15642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01008"/>
            <a:ext cx="2304256" cy="841256"/>
          </a:xfrm>
          <a:prstGeom prst="rect">
            <a:avLst/>
          </a:prstGeom>
        </p:spPr>
      </p:pic>
      <p:pic>
        <p:nvPicPr>
          <p:cNvPr id="7" name="6 - Εικόνα" descr="91506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5085184"/>
            <a:ext cx="2265040" cy="1331218"/>
          </a:xfrm>
          <a:prstGeom prst="rect">
            <a:avLst/>
          </a:prstGeom>
        </p:spPr>
      </p:pic>
      <p:pic>
        <p:nvPicPr>
          <p:cNvPr id="8" name="7 - Εικόνα" descr="transparent-cereal-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394076"/>
            <a:ext cx="2338194" cy="2463924"/>
          </a:xfrm>
          <a:prstGeom prst="rect">
            <a:avLst/>
          </a:prstGeom>
        </p:spPr>
      </p:pic>
      <p:pic>
        <p:nvPicPr>
          <p:cNvPr id="9" name="8 - Εικόνα" descr="riLxMgpg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877272"/>
            <a:ext cx="576064" cy="620688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 </a:t>
            </a:r>
            <a:r>
              <a:rPr lang="el-GR" sz="2800" dirty="0" smtClean="0">
                <a:solidFill>
                  <a:schemeClr val="bg1"/>
                </a:solidFill>
              </a:rPr>
              <a:t>δράκος δασοφύλακας αμέσως  έφαγε τα δαμάσκηνα του και ένα </a:t>
            </a:r>
            <a:r>
              <a:rPr lang="el-GR" sz="2800" dirty="0" err="1" smtClean="0">
                <a:solidFill>
                  <a:schemeClr val="bg1"/>
                </a:solidFill>
              </a:rPr>
              <a:t>μπωλ</a:t>
            </a:r>
            <a:r>
              <a:rPr lang="el-GR" sz="2800" dirty="0" smtClean="0">
                <a:solidFill>
                  <a:schemeClr val="bg1"/>
                </a:solidFill>
              </a:rPr>
              <a:t> με δημητριακά ,φόρεσε  το μαγικό του δαχτυλίδι και πέταξε ψηλά πάνω από το δάσος.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969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10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05064"/>
            <a:ext cx="3636640" cy="2387724"/>
          </a:xfrm>
          <a:prstGeom prst="rect">
            <a:avLst/>
          </a:prstGeom>
        </p:spPr>
      </p:pic>
      <p:pic>
        <p:nvPicPr>
          <p:cNvPr id="12" name="11 - Εικόνα" descr="zTX57Kdp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484784"/>
            <a:ext cx="6858000" cy="6858000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175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Ο μικρός δεινόσαυρος βρισκόταν φυλακισμένος κάτω από το δίχτυ .Ο δράκος προσπαθούσε με τα δόντια του να κόψει το δίχτυ .Τελικά το δειλινό κατάφερε να ελευθερώσει τον μικρό δεινόσαυρο</a:t>
            </a:r>
            <a:endParaRPr lang="el-GR" sz="2800" dirty="0"/>
          </a:p>
        </p:txBody>
      </p:sp>
      <p:pic>
        <p:nvPicPr>
          <p:cNvPr id="15" name="14 - Εικόνα" descr="dragon-clipart-transparent-background-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2700000" flipH="1">
            <a:off x="5436096" y="2204864"/>
            <a:ext cx="3528392" cy="334786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ree-content-forest-clip-art-fo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653136"/>
            <a:ext cx="2556520" cy="1811660"/>
          </a:xfrm>
          <a:prstGeom prst="rect">
            <a:avLst/>
          </a:prstGeom>
        </p:spPr>
      </p:pic>
      <p:pic>
        <p:nvPicPr>
          <p:cNvPr id="4" name="3 - Εικόνα" descr="zTX57Kdp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4112" y="3717032"/>
            <a:ext cx="5849888" cy="3717032"/>
          </a:xfrm>
          <a:prstGeom prst="rect">
            <a:avLst/>
          </a:prstGeom>
        </p:spPr>
      </p:pic>
      <p:pic>
        <p:nvPicPr>
          <p:cNvPr id="5" name="4 - Εικόνα" descr="969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780928"/>
            <a:ext cx="3996680" cy="2531740"/>
          </a:xfrm>
          <a:prstGeom prst="rect">
            <a:avLst/>
          </a:prstGeom>
        </p:spPr>
      </p:pic>
      <p:pic>
        <p:nvPicPr>
          <p:cNvPr id="7" name="6 - Εικόνα" descr="dragon-clipart-transparent-background-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716016" y="2348880"/>
            <a:ext cx="4211960" cy="3707904"/>
          </a:xfrm>
          <a:prstGeom prst="rect">
            <a:avLst/>
          </a:prstGeom>
        </p:spPr>
      </p:pic>
      <p:pic>
        <p:nvPicPr>
          <p:cNvPr id="8" name="7 - Εικόνα" descr="182605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149080"/>
            <a:ext cx="3124200" cy="270892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Ο δεινόσαυρος με δάκρυα στα μάτια ευχαρίστησε τον δράκο και του έδωσε ένα μεγάλο δώρο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4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62-628927_dinosaurs-clipart-pet-dinosaur-cartoon-clipart-dinosaurs-h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56176" y="4221088"/>
            <a:ext cx="2772544" cy="2459732"/>
          </a:xfrm>
          <a:prstGeom prst="rect">
            <a:avLst/>
          </a:prstGeom>
        </p:spPr>
      </p:pic>
      <p:pic>
        <p:nvPicPr>
          <p:cNvPr id="6" name="5 - Εικόνα" descr="dragon-clipart-transparent-background-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3744416" cy="2987824"/>
          </a:xfrm>
          <a:prstGeom prst="rect">
            <a:avLst/>
          </a:prstGeom>
        </p:spPr>
      </p:pic>
      <p:sp>
        <p:nvSpPr>
          <p:cNvPr id="7" name="6 - Επεξήγηση με σύννεφο"/>
          <p:cNvSpPr/>
          <p:nvPr/>
        </p:nvSpPr>
        <p:spPr>
          <a:xfrm>
            <a:off x="2483768" y="2204864"/>
            <a:ext cx="2930624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planet-clipart-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492896"/>
            <a:ext cx="1582936" cy="1282452"/>
          </a:xfrm>
          <a:prstGeom prst="rect">
            <a:avLst/>
          </a:prstGeom>
        </p:spPr>
      </p:pic>
      <p:pic>
        <p:nvPicPr>
          <p:cNvPr id="9" name="8 - Εικόνα" descr="Woodpecker-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412776"/>
            <a:ext cx="2202180" cy="3048000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Ο δράκος και ο δεινόσαυρος έγιναν οι πιο καλοί φίλοι. Τα βράδια  κάτω από τα δέντρα  διάβαζαν βιβλία για το διάστημα. Ερχόταν και ο δρυοκολάπτης στην παρέα τους.</a:t>
            </a:r>
            <a:endParaRPr lang="el-GR" sz="28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644008" y="6309320"/>
            <a:ext cx="449999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255</Words>
  <Application>Microsoft Office PowerPoint</Application>
  <PresentationFormat>Προβολή στην οθόνη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Παραμύθι για το Δδ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Λέξεις από Δδ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Δδ</dc:title>
  <dc:creator>UserZ</dc:creator>
  <cp:lastModifiedBy>UserZ</cp:lastModifiedBy>
  <cp:revision>14</cp:revision>
  <dcterms:created xsi:type="dcterms:W3CDTF">2022-04-11T16:51:46Z</dcterms:created>
  <dcterms:modified xsi:type="dcterms:W3CDTF">2022-11-26T19:52:50Z</dcterms:modified>
</cp:coreProperties>
</file>