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CC31-ECB6-424D-B17D-E5AE6C608CAE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210F-F2E0-4AB1-B452-2C2AB042D3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CC31-ECB6-424D-B17D-E5AE6C608CAE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210F-F2E0-4AB1-B452-2C2AB042D3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CC31-ECB6-424D-B17D-E5AE6C608CAE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210F-F2E0-4AB1-B452-2C2AB042D3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CC31-ECB6-424D-B17D-E5AE6C608CAE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210F-F2E0-4AB1-B452-2C2AB042D3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CC31-ECB6-424D-B17D-E5AE6C608CAE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210F-F2E0-4AB1-B452-2C2AB042D3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CC31-ECB6-424D-B17D-E5AE6C608CAE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210F-F2E0-4AB1-B452-2C2AB042D3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CC31-ECB6-424D-B17D-E5AE6C608CAE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210F-F2E0-4AB1-B452-2C2AB042D3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CC31-ECB6-424D-B17D-E5AE6C608CAE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210F-F2E0-4AB1-B452-2C2AB042D3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CC31-ECB6-424D-B17D-E5AE6C608CAE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210F-F2E0-4AB1-B452-2C2AB042D3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CC31-ECB6-424D-B17D-E5AE6C608CAE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210F-F2E0-4AB1-B452-2C2AB042D3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CC31-ECB6-424D-B17D-E5AE6C608CAE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210F-F2E0-4AB1-B452-2C2AB042D3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1CC31-ECB6-424D-B17D-E5AE6C608CAE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2210F-F2E0-4AB1-B452-2C2AB042D3A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37.jpeg"/><Relationship Id="rId7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6.jpe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7.jpeg"/><Relationship Id="rId7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0.png"/><Relationship Id="rId18" Type="http://schemas.openxmlformats.org/officeDocument/2006/relationships/image" Target="../media/image19.jpeg"/><Relationship Id="rId26" Type="http://schemas.openxmlformats.org/officeDocument/2006/relationships/image" Target="../media/image70.png"/><Relationship Id="rId3" Type="http://schemas.openxmlformats.org/officeDocument/2006/relationships/image" Target="../media/image16.jpeg"/><Relationship Id="rId21" Type="http://schemas.openxmlformats.org/officeDocument/2006/relationships/image" Target="../media/image65.png"/><Relationship Id="rId7" Type="http://schemas.openxmlformats.org/officeDocument/2006/relationships/image" Target="../media/image2.jpeg"/><Relationship Id="rId12" Type="http://schemas.openxmlformats.org/officeDocument/2006/relationships/image" Target="../media/image46.gif"/><Relationship Id="rId17" Type="http://schemas.openxmlformats.org/officeDocument/2006/relationships/image" Target="../media/image18.jpeg"/><Relationship Id="rId25" Type="http://schemas.openxmlformats.org/officeDocument/2006/relationships/image" Target="../media/image69.png"/><Relationship Id="rId2" Type="http://schemas.openxmlformats.org/officeDocument/2006/relationships/image" Target="../media/image6.jpeg"/><Relationship Id="rId16" Type="http://schemas.openxmlformats.org/officeDocument/2006/relationships/image" Target="../media/image62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59.png"/><Relationship Id="rId24" Type="http://schemas.openxmlformats.org/officeDocument/2006/relationships/image" Target="../media/image68.jpeg"/><Relationship Id="rId5" Type="http://schemas.openxmlformats.org/officeDocument/2006/relationships/image" Target="../media/image54.jpeg"/><Relationship Id="rId15" Type="http://schemas.openxmlformats.org/officeDocument/2006/relationships/image" Target="../media/image61.png"/><Relationship Id="rId23" Type="http://schemas.openxmlformats.org/officeDocument/2006/relationships/image" Target="../media/image67.jpeg"/><Relationship Id="rId10" Type="http://schemas.openxmlformats.org/officeDocument/2006/relationships/image" Target="../media/image58.png"/><Relationship Id="rId19" Type="http://schemas.openxmlformats.org/officeDocument/2006/relationships/image" Target="../media/image63.jpeg"/><Relationship Id="rId4" Type="http://schemas.openxmlformats.org/officeDocument/2006/relationships/image" Target="../media/image53.jpeg"/><Relationship Id="rId9" Type="http://schemas.openxmlformats.org/officeDocument/2006/relationships/image" Target="../media/image57.png"/><Relationship Id="rId14" Type="http://schemas.openxmlformats.org/officeDocument/2006/relationships/image" Target="../media/image1.png"/><Relationship Id="rId22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1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6.gif"/><Relationship Id="rId10" Type="http://schemas.openxmlformats.org/officeDocument/2006/relationships/image" Target="../media/image79.png"/><Relationship Id="rId4" Type="http://schemas.openxmlformats.org/officeDocument/2006/relationships/image" Target="../media/image76.jpeg"/><Relationship Id="rId9" Type="http://schemas.openxmlformats.org/officeDocument/2006/relationships/image" Target="../media/image7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1.png"/><Relationship Id="rId3" Type="http://schemas.openxmlformats.org/officeDocument/2006/relationships/image" Target="../media/image28.jpeg"/><Relationship Id="rId7" Type="http://schemas.openxmlformats.org/officeDocument/2006/relationships/image" Target="../media/image2.jpeg"/><Relationship Id="rId12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image" Target="../media/image29.jpeg"/><Relationship Id="rId10" Type="http://schemas.openxmlformats.org/officeDocument/2006/relationships/image" Target="../media/image33.png"/><Relationship Id="rId4" Type="http://schemas.openxmlformats.org/officeDocument/2006/relationships/image" Target="../media/image16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l-GR" dirty="0" smtClean="0"/>
              <a:t>Παραμύθι για το </a:t>
            </a:r>
            <a:r>
              <a:rPr lang="el-GR" dirty="0" err="1" smtClean="0"/>
              <a:t>Γγ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Δημιουργός Δήμητρα Μπρέντα</a:t>
            </a:r>
          </a:p>
          <a:p>
            <a:r>
              <a:rPr lang="el-GR" dirty="0" smtClean="0"/>
              <a:t>Εικόνες </a:t>
            </a:r>
            <a:r>
              <a:rPr lang="en-US" dirty="0" smtClean="0"/>
              <a:t>clipart</a:t>
            </a:r>
            <a:r>
              <a:rPr lang="el-GR" dirty="0" smtClean="0"/>
              <a:t>                                     </a:t>
            </a:r>
            <a:endParaRPr lang="el-GR" dirty="0"/>
          </a:p>
        </p:txBody>
      </p:sp>
      <p:pic>
        <p:nvPicPr>
          <p:cNvPr id="4" name="3 - Εικόνα" descr="cat-clipart-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509120"/>
            <a:ext cx="2300808" cy="2132856"/>
          </a:xfrm>
          <a:prstGeom prst="rect">
            <a:avLst/>
          </a:prstGeom>
        </p:spPr>
      </p:pic>
      <p:pic>
        <p:nvPicPr>
          <p:cNvPr id="5" name="4 - Εικόνα" descr="101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1798320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467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19809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08720"/>
            <a:ext cx="2771800" cy="4176464"/>
          </a:xfrm>
          <a:prstGeom prst="rect">
            <a:avLst/>
          </a:prstGeom>
        </p:spPr>
      </p:pic>
      <p:pic>
        <p:nvPicPr>
          <p:cNvPr id="6" name="5 - Εικόνα" descr="dT4bjak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924944"/>
            <a:ext cx="1728192" cy="2255912"/>
          </a:xfrm>
          <a:prstGeom prst="rect">
            <a:avLst/>
          </a:prstGeom>
        </p:spPr>
      </p:pic>
      <p:pic>
        <p:nvPicPr>
          <p:cNvPr id="7" name="6 - Εικόνα" descr="dT4bjak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65104"/>
            <a:ext cx="2239144" cy="2327920"/>
          </a:xfrm>
          <a:prstGeom prst="rect">
            <a:avLst/>
          </a:prstGeom>
        </p:spPr>
      </p:pic>
      <p:pic>
        <p:nvPicPr>
          <p:cNvPr id="8" name="7 - Εικόνα" descr="dT4bjak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2852936"/>
            <a:ext cx="2383160" cy="2183904"/>
          </a:xfrm>
          <a:prstGeom prst="rect">
            <a:avLst/>
          </a:prstGeom>
        </p:spPr>
      </p:pic>
      <p:pic>
        <p:nvPicPr>
          <p:cNvPr id="9" name="8 - Εικόνα" descr="0-5949_free-turkey-clipart-image-clipart-free-clipart-image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284984"/>
            <a:ext cx="3505200" cy="3841224"/>
          </a:xfrm>
          <a:prstGeom prst="rect">
            <a:avLst/>
          </a:prstGeom>
        </p:spPr>
      </p:pic>
      <p:pic>
        <p:nvPicPr>
          <p:cNvPr id="10" name="9 - Εικόνα" descr="303852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3501008"/>
            <a:ext cx="2286000" cy="2286000"/>
          </a:xfrm>
          <a:prstGeom prst="rect">
            <a:avLst/>
          </a:prstGeom>
        </p:spPr>
      </p:pic>
      <p:pic>
        <p:nvPicPr>
          <p:cNvPr id="11" name="10 - Εικόνα" descr="cat-clipart-mediu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60232" y="3933056"/>
            <a:ext cx="2012775" cy="2924944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Δεύτερη ήρθε η γαλοπούλα η </a:t>
            </a:r>
            <a:r>
              <a:rPr lang="el-GR" sz="2800" dirty="0" err="1" smtClean="0"/>
              <a:t>γλουγλού</a:t>
            </a:r>
            <a:r>
              <a:rPr lang="el-GR" sz="2800" dirty="0" smtClean="0"/>
              <a:t> και της έφερε για δώρο μία ζεστή γούνα για να την φοράει τον Χειμώνα.</a:t>
            </a:r>
            <a:endParaRPr lang="el-GR" sz="2800" dirty="0"/>
          </a:p>
        </p:txBody>
      </p:sp>
      <p:sp>
        <p:nvSpPr>
          <p:cNvPr id="13" name="12 - Ορθογώνιο"/>
          <p:cNvSpPr/>
          <p:nvPr/>
        </p:nvSpPr>
        <p:spPr>
          <a:xfrm>
            <a:off x="4499992" y="6165304"/>
            <a:ext cx="464400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554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19809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6672"/>
            <a:ext cx="3491880" cy="4392488"/>
          </a:xfrm>
          <a:prstGeom prst="rect">
            <a:avLst/>
          </a:prstGeom>
        </p:spPr>
      </p:pic>
      <p:pic>
        <p:nvPicPr>
          <p:cNvPr id="6" name="5 - Εικόνα" descr="dT4bjak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564904"/>
            <a:ext cx="2599184" cy="2183904"/>
          </a:xfrm>
          <a:prstGeom prst="rect">
            <a:avLst/>
          </a:prstGeom>
        </p:spPr>
      </p:pic>
      <p:pic>
        <p:nvPicPr>
          <p:cNvPr id="7" name="6 - Εικόνα" descr="6ip6KMpb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2636912"/>
            <a:ext cx="2590800" cy="1943100"/>
          </a:xfrm>
          <a:prstGeom prst="rect">
            <a:avLst/>
          </a:prstGeom>
        </p:spPr>
      </p:pic>
      <p:pic>
        <p:nvPicPr>
          <p:cNvPr id="8" name="7 - Εικόνα" descr="6ip6KMpb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2564904"/>
            <a:ext cx="2590800" cy="1943100"/>
          </a:xfrm>
          <a:prstGeom prst="rect">
            <a:avLst/>
          </a:prstGeom>
        </p:spPr>
      </p:pic>
      <p:pic>
        <p:nvPicPr>
          <p:cNvPr id="9" name="8 - Εικόνα" descr="10122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1052736"/>
            <a:ext cx="1798320" cy="2735580"/>
          </a:xfrm>
          <a:prstGeom prst="rect">
            <a:avLst/>
          </a:prstGeom>
        </p:spPr>
      </p:pic>
      <p:pic>
        <p:nvPicPr>
          <p:cNvPr id="10" name="9 - Εικόνα" descr="21340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1844824"/>
            <a:ext cx="1988840" cy="1628800"/>
          </a:xfrm>
          <a:prstGeom prst="rect">
            <a:avLst/>
          </a:prstGeom>
        </p:spPr>
      </p:pic>
      <p:pic>
        <p:nvPicPr>
          <p:cNvPr id="11" name="10 - Εικόνα" descr="34472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3789040"/>
            <a:ext cx="3294112" cy="3068960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Τρίτο ήρθε το γουρουνάκι και της έφερε για δώρο μία γλάστρα με γεράνια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13" name="12 - Ορθογώνιο"/>
          <p:cNvSpPr/>
          <p:nvPr/>
        </p:nvSpPr>
        <p:spPr>
          <a:xfrm>
            <a:off x="4499992" y="6165304"/>
            <a:ext cx="464400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67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19809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96752"/>
            <a:ext cx="4355976" cy="3870176"/>
          </a:xfrm>
          <a:prstGeom prst="rect">
            <a:avLst/>
          </a:prstGeom>
        </p:spPr>
      </p:pic>
      <p:pic>
        <p:nvPicPr>
          <p:cNvPr id="4" name="3 - Εικόνα" descr="19809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1196752"/>
            <a:ext cx="4716016" cy="3870176"/>
          </a:xfrm>
          <a:prstGeom prst="rect">
            <a:avLst/>
          </a:prstGeom>
        </p:spPr>
      </p:pic>
      <p:pic>
        <p:nvPicPr>
          <p:cNvPr id="5" name="4 - Εικόνα" descr="10121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869160"/>
            <a:ext cx="2453640" cy="1988840"/>
          </a:xfrm>
          <a:prstGeom prst="rect">
            <a:avLst/>
          </a:prstGeom>
        </p:spPr>
      </p:pic>
      <p:pic>
        <p:nvPicPr>
          <p:cNvPr id="6" name="5 - Εικόνα" descr="21340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1844824"/>
            <a:ext cx="3212976" cy="3645024"/>
          </a:xfrm>
          <a:prstGeom prst="rect">
            <a:avLst/>
          </a:prstGeom>
        </p:spPr>
      </p:pic>
      <p:pic>
        <p:nvPicPr>
          <p:cNvPr id="7" name="6 - Εικόνα" descr="181561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980728"/>
            <a:ext cx="1618491" cy="3110106"/>
          </a:xfrm>
          <a:prstGeom prst="rect">
            <a:avLst/>
          </a:prstGeom>
        </p:spPr>
      </p:pic>
      <p:pic>
        <p:nvPicPr>
          <p:cNvPr id="8" name="7 - Εικόνα" descr="cat-clipart-medi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5209" y="3501008"/>
            <a:ext cx="2156792" cy="3356992"/>
          </a:xfrm>
          <a:prstGeom prst="rect">
            <a:avLst/>
          </a:prstGeom>
        </p:spPr>
      </p:pic>
      <p:pic>
        <p:nvPicPr>
          <p:cNvPr id="9" name="8 - Εικόνα" descr="301865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4077072"/>
            <a:ext cx="2286000" cy="2286000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Έπειτα ήρθε ο φίλος της το γεράκι και της έφερε δώρο ένα ζεστό γιλέκο .</a:t>
            </a:r>
            <a:endParaRPr lang="el-GR" sz="2800" dirty="0">
              <a:solidFill>
                <a:schemeClr val="tx2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499992" y="6165304"/>
            <a:ext cx="464400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odern-home-and-garden-with-flowers-small-pond-vector-image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- Εικόνα" descr="seagull-transparent-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2452" y="3284984"/>
            <a:ext cx="3381548" cy="3573016"/>
          </a:xfrm>
          <a:prstGeom prst="rect">
            <a:avLst/>
          </a:prstGeom>
        </p:spPr>
      </p:pic>
      <p:pic>
        <p:nvPicPr>
          <p:cNvPr id="5" name="4 - Εικόνα" descr="17874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572000"/>
            <a:ext cx="2286000" cy="2286000"/>
          </a:xfrm>
          <a:prstGeom prst="rect">
            <a:avLst/>
          </a:prstGeom>
        </p:spPr>
      </p:pic>
      <p:pic>
        <p:nvPicPr>
          <p:cNvPr id="6" name="5 - Εικόνα" descr="17874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572000"/>
            <a:ext cx="2286000" cy="2286000"/>
          </a:xfrm>
          <a:prstGeom prst="rect">
            <a:avLst/>
          </a:prstGeom>
        </p:spPr>
      </p:pic>
      <p:pic>
        <p:nvPicPr>
          <p:cNvPr id="7" name="6 - Εικόνα" descr="cat-clipart-mediu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780928"/>
            <a:ext cx="2516832" cy="4077072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Ήρθε στο τέλος και ο γλάρος και της έφερε δύο ζευγάρια γαλότσες για να τις φοράει στη βροχή.</a:t>
            </a:r>
            <a:endParaRPr lang="el-GR" sz="2800" dirty="0">
              <a:solidFill>
                <a:schemeClr val="tx2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499992" y="6165304"/>
            <a:ext cx="464400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odern-home-and-garden-with-flowers-small-pond-vector-image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6ip6KMpb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2492896"/>
            <a:ext cx="1439416" cy="1331590"/>
          </a:xfrm>
          <a:prstGeom prst="rect">
            <a:avLst/>
          </a:prstGeom>
        </p:spPr>
      </p:pic>
      <p:pic>
        <p:nvPicPr>
          <p:cNvPr id="4" name="3 - Εικόνα" descr="6ip6KMpb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2457450"/>
            <a:ext cx="1224136" cy="1043558"/>
          </a:xfrm>
          <a:prstGeom prst="rect">
            <a:avLst/>
          </a:prstGeom>
        </p:spPr>
      </p:pic>
      <p:pic>
        <p:nvPicPr>
          <p:cNvPr id="5" name="4 - Εικόνα" descr="6ip6KMpb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2564904"/>
            <a:ext cx="1368152" cy="934988"/>
          </a:xfrm>
          <a:prstGeom prst="rect">
            <a:avLst/>
          </a:prstGeom>
        </p:spPr>
      </p:pic>
      <p:pic>
        <p:nvPicPr>
          <p:cNvPr id="6" name="5 - Εικόνα" descr="290-2903273_colibri-flowers-minicarnation-lina-grower-of-carnations-carnation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1988840"/>
            <a:ext cx="2016224" cy="1176546"/>
          </a:xfrm>
          <a:prstGeom prst="rect">
            <a:avLst/>
          </a:prstGeom>
        </p:spPr>
      </p:pic>
      <p:pic>
        <p:nvPicPr>
          <p:cNvPr id="7" name="6 - Εικόνα" descr="10122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2204864"/>
            <a:ext cx="1187192" cy="1295782"/>
          </a:xfrm>
          <a:prstGeom prst="rect">
            <a:avLst/>
          </a:prstGeom>
        </p:spPr>
      </p:pic>
      <p:pic>
        <p:nvPicPr>
          <p:cNvPr id="8" name="7 - Εικόνα" descr="21340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1988840"/>
            <a:ext cx="1556792" cy="1124744"/>
          </a:xfrm>
          <a:prstGeom prst="rect">
            <a:avLst/>
          </a:prstGeom>
        </p:spPr>
      </p:pic>
      <p:pic>
        <p:nvPicPr>
          <p:cNvPr id="9" name="8 - Εικόνα" descr="dT4bjak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36096" y="2276872"/>
            <a:ext cx="1152128" cy="1224136"/>
          </a:xfrm>
          <a:prstGeom prst="rect">
            <a:avLst/>
          </a:prstGeom>
        </p:spPr>
      </p:pic>
      <p:pic>
        <p:nvPicPr>
          <p:cNvPr id="10" name="9 - Εικόνα" descr="dT4bjak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72200" y="2132856"/>
            <a:ext cx="1447056" cy="1319808"/>
          </a:xfrm>
          <a:prstGeom prst="rect">
            <a:avLst/>
          </a:prstGeom>
        </p:spPr>
      </p:pic>
      <p:pic>
        <p:nvPicPr>
          <p:cNvPr id="11" name="10 - Εικόνα" descr="0-5949_free-turkey-clipart-image-clipart-free-clipart-image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01008"/>
            <a:ext cx="2065040" cy="1392952"/>
          </a:xfrm>
          <a:prstGeom prst="rect">
            <a:avLst/>
          </a:prstGeom>
        </p:spPr>
      </p:pic>
      <p:pic>
        <p:nvPicPr>
          <p:cNvPr id="12" name="11 - Εικόνα" descr="344722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8" y="4149080"/>
            <a:ext cx="1619672" cy="1180728"/>
          </a:xfrm>
          <a:prstGeom prst="rect">
            <a:avLst/>
          </a:prstGeom>
        </p:spPr>
      </p:pic>
      <p:pic>
        <p:nvPicPr>
          <p:cNvPr id="13" name="12 - Εικόνα" descr="181561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52320" y="2204864"/>
            <a:ext cx="1008112" cy="1453922"/>
          </a:xfrm>
          <a:prstGeom prst="rect">
            <a:avLst/>
          </a:prstGeom>
        </p:spPr>
      </p:pic>
      <p:pic>
        <p:nvPicPr>
          <p:cNvPr id="16" name="15 - Εικόνα" descr="cat-clipart-mediu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92280" y="4725144"/>
            <a:ext cx="1868759" cy="2132856"/>
          </a:xfrm>
          <a:prstGeom prst="rect">
            <a:avLst/>
          </a:prstGeom>
        </p:spPr>
      </p:pic>
      <p:pic>
        <p:nvPicPr>
          <p:cNvPr id="17" name="16 - Εικόνα" descr="donkey-silhouette-clip-art-18.pn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293096"/>
            <a:ext cx="2402633" cy="2348880"/>
          </a:xfrm>
          <a:prstGeom prst="rect">
            <a:avLst/>
          </a:prstGeom>
        </p:spPr>
      </p:pic>
      <p:pic>
        <p:nvPicPr>
          <p:cNvPr id="18" name="17 - Εικόνα" descr="seagull-transparent-9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96136" y="3140968"/>
            <a:ext cx="1653356" cy="1700808"/>
          </a:xfrm>
          <a:prstGeom prst="rect">
            <a:avLst/>
          </a:prstGeom>
        </p:spPr>
      </p:pic>
      <p:pic>
        <p:nvPicPr>
          <p:cNvPr id="19" name="18 - Εικόνα" descr="1797330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4869160"/>
            <a:ext cx="5301208" cy="1988840"/>
          </a:xfrm>
          <a:prstGeom prst="rect">
            <a:avLst/>
          </a:prstGeom>
        </p:spPr>
      </p:pic>
      <p:pic>
        <p:nvPicPr>
          <p:cNvPr id="20" name="19 - Εικόνα" descr="100983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4653136"/>
            <a:ext cx="1402462" cy="854204"/>
          </a:xfrm>
          <a:prstGeom prst="rect">
            <a:avLst/>
          </a:prstGeom>
        </p:spPr>
      </p:pic>
      <p:pic>
        <p:nvPicPr>
          <p:cNvPr id="21" name="20 - Εικόνα" descr="705239_spaghetti-clipart-png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4509120"/>
            <a:ext cx="1152128" cy="1463824"/>
          </a:xfrm>
          <a:prstGeom prst="rect">
            <a:avLst/>
          </a:prstGeom>
        </p:spPr>
      </p:pic>
      <p:pic>
        <p:nvPicPr>
          <p:cNvPr id="22" name="21 - Εικόνα" descr="2087868.png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4365104"/>
            <a:ext cx="1243538" cy="1302395"/>
          </a:xfrm>
          <a:prstGeom prst="rect">
            <a:avLst/>
          </a:prstGeom>
        </p:spPr>
      </p:pic>
      <p:pic>
        <p:nvPicPr>
          <p:cNvPr id="23" name="22 - Εικόνα" descr="pie-clip-art-2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52120" y="4653136"/>
            <a:ext cx="1117878" cy="1061864"/>
          </a:xfrm>
          <a:prstGeom prst="rect">
            <a:avLst/>
          </a:prstGeom>
        </p:spPr>
      </p:pic>
      <p:pic>
        <p:nvPicPr>
          <p:cNvPr id="24" name="23 - Εικόνα" descr="kTKogEMzc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43608" y="1484784"/>
            <a:ext cx="1561199" cy="2780928"/>
          </a:xfrm>
          <a:prstGeom prst="rect">
            <a:avLst/>
          </a:prstGeom>
        </p:spPr>
      </p:pic>
      <p:pic>
        <p:nvPicPr>
          <p:cNvPr id="25" name="24 - Εικόνα" descr="pie-clip-art-12.jp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157192"/>
            <a:ext cx="1314673" cy="920899"/>
          </a:xfrm>
          <a:prstGeom prst="rect">
            <a:avLst/>
          </a:prstGeom>
        </p:spPr>
      </p:pic>
      <p:pic>
        <p:nvPicPr>
          <p:cNvPr id="26" name="25 - Εικόνα" descr="1826059.jpg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356992"/>
            <a:ext cx="1274068" cy="1115194"/>
          </a:xfrm>
          <a:prstGeom prst="rect">
            <a:avLst/>
          </a:prstGeom>
        </p:spPr>
      </p:pic>
      <p:pic>
        <p:nvPicPr>
          <p:cNvPr id="27" name="26 - Εικόνα" descr="christmas-presents-clip-art-27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339752" y="3789040"/>
            <a:ext cx="1360593" cy="793720"/>
          </a:xfrm>
          <a:prstGeom prst="rect">
            <a:avLst/>
          </a:prstGeom>
        </p:spPr>
      </p:pic>
      <p:pic>
        <p:nvPicPr>
          <p:cNvPr id="28" name="27 - Εικόνα" descr="present-clip-art-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475656" y="3789040"/>
            <a:ext cx="1440160" cy="1010826"/>
          </a:xfrm>
          <a:prstGeom prst="rect">
            <a:avLst/>
          </a:prstGeom>
        </p:spPr>
      </p:pic>
      <p:sp>
        <p:nvSpPr>
          <p:cNvPr id="29" name="28 - Ορθογώνιο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Φάγανε τις λιχουδιές, χόρεψαν, γέλασαν και τραγούδησαν.</a:t>
            </a:r>
            <a:endParaRPr lang="el-GR" sz="2800" dirty="0"/>
          </a:p>
        </p:txBody>
      </p:sp>
      <p:sp>
        <p:nvSpPr>
          <p:cNvPr id="30" name="29 - Ορθογώνιο"/>
          <p:cNvSpPr/>
          <p:nvPr/>
        </p:nvSpPr>
        <p:spPr>
          <a:xfrm>
            <a:off x="4499992" y="6165304"/>
            <a:ext cx="464400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odern-home-and-garden-with-flowers-small-pond-vector-image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dT4bjak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844824"/>
            <a:ext cx="1807096" cy="1679848"/>
          </a:xfrm>
          <a:prstGeom prst="rect">
            <a:avLst/>
          </a:prstGeom>
        </p:spPr>
      </p:pic>
      <p:pic>
        <p:nvPicPr>
          <p:cNvPr id="4" name="3 - Εικόνα" descr="dT4bjak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276872"/>
            <a:ext cx="1447056" cy="1175792"/>
          </a:xfrm>
          <a:prstGeom prst="rect">
            <a:avLst/>
          </a:prstGeom>
        </p:spPr>
      </p:pic>
      <p:pic>
        <p:nvPicPr>
          <p:cNvPr id="5" name="4 - Εικόνα" descr="dT4bjak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628800"/>
            <a:ext cx="1303040" cy="1895872"/>
          </a:xfrm>
          <a:prstGeom prst="rect">
            <a:avLst/>
          </a:prstGeom>
        </p:spPr>
      </p:pic>
      <p:pic>
        <p:nvPicPr>
          <p:cNvPr id="6" name="5 - Εικόνα" descr="179733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4725144"/>
            <a:ext cx="4149080" cy="2132856"/>
          </a:xfrm>
          <a:prstGeom prst="rect">
            <a:avLst/>
          </a:prstGeom>
        </p:spPr>
      </p:pic>
      <p:pic>
        <p:nvPicPr>
          <p:cNvPr id="8" name="7 - Εικόνα" descr="10098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4221088"/>
            <a:ext cx="2232248" cy="1276360"/>
          </a:xfrm>
          <a:prstGeom prst="rect">
            <a:avLst/>
          </a:prstGeom>
        </p:spPr>
      </p:pic>
      <p:pic>
        <p:nvPicPr>
          <p:cNvPr id="9" name="8 - Εικόνα" descr="134504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80528" y="-171400"/>
            <a:ext cx="9144000" cy="3451848"/>
          </a:xfrm>
          <a:prstGeom prst="rect">
            <a:avLst/>
          </a:prstGeom>
        </p:spPr>
      </p:pic>
      <p:pic>
        <p:nvPicPr>
          <p:cNvPr id="10" name="9 - Εικόνα" descr="cat-clipart-mediu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3861048"/>
            <a:ext cx="2948879" cy="2996952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Στο τέλος της γιορτής η γατούλα </a:t>
            </a:r>
            <a:r>
              <a:rPr lang="el-GR" sz="2800" dirty="0" err="1" smtClean="0"/>
              <a:t>Γουργουρίτσα</a:t>
            </a:r>
            <a:r>
              <a:rPr lang="el-GR" sz="2800" dirty="0" smtClean="0"/>
              <a:t> έσβησε τα κεράκια της τούρτας της που ήταν φτιαγμένη με </a:t>
            </a:r>
            <a:r>
              <a:rPr lang="el-GR" sz="2800" dirty="0" err="1" smtClean="0"/>
              <a:t>γλάσο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4499992" y="6165304"/>
            <a:ext cx="464400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116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- Εικόνα" descr="cat-clipart-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2640000">
            <a:off x="4221772" y="1525481"/>
            <a:ext cx="2646267" cy="4207199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Η Γατούλα ευτυχισμένη που είχε τόσο καλούς φίλους πήγε στο κρεβάτι της να κοιμηθεί</a:t>
            </a:r>
            <a:endParaRPr lang="el-GR" sz="2800" dirty="0">
              <a:solidFill>
                <a:schemeClr val="tx2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499992" y="6165304"/>
            <a:ext cx="464400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at-clipart-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060848"/>
            <a:ext cx="2660848" cy="2780928"/>
          </a:xfrm>
          <a:prstGeom prst="rect">
            <a:avLst/>
          </a:prstGeom>
        </p:spPr>
      </p:pic>
      <p:pic>
        <p:nvPicPr>
          <p:cNvPr id="3" name="2 - Εικόνα" descr="0-5949_free-turkey-clipart-image-clipart-free-clipart-imag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073152" cy="2329056"/>
          </a:xfrm>
          <a:prstGeom prst="rect">
            <a:avLst/>
          </a:prstGeom>
        </p:spPr>
      </p:pic>
      <p:pic>
        <p:nvPicPr>
          <p:cNvPr id="4" name="3 - Εικόνα" descr="1091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420888"/>
            <a:ext cx="2304256" cy="2561848"/>
          </a:xfrm>
          <a:prstGeom prst="rect">
            <a:avLst/>
          </a:prstGeom>
        </p:spPr>
      </p:pic>
      <p:pic>
        <p:nvPicPr>
          <p:cNvPr id="5" name="4 - Εικόνα" descr="34472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869160"/>
            <a:ext cx="2286000" cy="1828800"/>
          </a:xfrm>
          <a:prstGeom prst="rect">
            <a:avLst/>
          </a:prstGeom>
        </p:spPr>
      </p:pic>
      <p:pic>
        <p:nvPicPr>
          <p:cNvPr id="6" name="5 - Εικόνα" descr="17874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0"/>
            <a:ext cx="2286000" cy="2060848"/>
          </a:xfrm>
          <a:prstGeom prst="rect">
            <a:avLst/>
          </a:prstGeom>
        </p:spPr>
      </p:pic>
      <p:pic>
        <p:nvPicPr>
          <p:cNvPr id="7" name="6 - Εικόνα" descr="30186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941168"/>
            <a:ext cx="2286000" cy="1916832"/>
          </a:xfrm>
          <a:prstGeom prst="rect">
            <a:avLst/>
          </a:prstGeom>
        </p:spPr>
      </p:pic>
      <p:pic>
        <p:nvPicPr>
          <p:cNvPr id="9" name="8 - Εικόνα" descr="18598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0"/>
            <a:ext cx="2103134" cy="2276872"/>
          </a:xfrm>
          <a:prstGeom prst="rect">
            <a:avLst/>
          </a:prstGeom>
        </p:spPr>
      </p:pic>
      <p:pic>
        <p:nvPicPr>
          <p:cNvPr id="10" name="9 - Εικόνα" descr="181283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2636912"/>
            <a:ext cx="2312009" cy="2060848"/>
          </a:xfrm>
          <a:prstGeom prst="rect">
            <a:avLst/>
          </a:prstGeom>
        </p:spPr>
      </p:pic>
      <p:pic>
        <p:nvPicPr>
          <p:cNvPr id="11" name="10 - Εικόνα" descr="hawk-clipart-mediu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0152" y="4653136"/>
            <a:ext cx="2870330" cy="2051368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4499992" y="6165304"/>
            <a:ext cx="464400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Λέξεις από </a:t>
            </a:r>
            <a:r>
              <a:rPr lang="el-GR" smtClean="0">
                <a:solidFill>
                  <a:srgbClr val="FF0000"/>
                </a:solidFill>
              </a:rPr>
              <a:t>Γγ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Γ</a:t>
            </a:r>
            <a:r>
              <a:rPr lang="el-GR" sz="3200" dirty="0" smtClean="0"/>
              <a:t>άτα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Γ</a:t>
            </a:r>
            <a:r>
              <a:rPr lang="el-GR" sz="3200" dirty="0" smtClean="0"/>
              <a:t>ενέθλια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Γ</a:t>
            </a:r>
            <a:r>
              <a:rPr lang="el-GR" sz="3200" dirty="0" smtClean="0"/>
              <a:t>ιορτή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Γ</a:t>
            </a:r>
            <a:r>
              <a:rPr lang="el-GR" sz="3200" dirty="0" smtClean="0"/>
              <a:t>ιρλάντες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Γ</a:t>
            </a:r>
            <a:r>
              <a:rPr lang="el-GR" sz="3200" dirty="0" smtClean="0"/>
              <a:t>αρύφαλλα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Γ</a:t>
            </a:r>
            <a:r>
              <a:rPr lang="el-GR" sz="3200" dirty="0" smtClean="0"/>
              <a:t>αρδένιες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Γ</a:t>
            </a:r>
            <a:r>
              <a:rPr lang="el-GR" sz="3200" dirty="0" smtClean="0"/>
              <a:t>λάστρα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Γ</a:t>
            </a:r>
            <a:r>
              <a:rPr lang="el-GR" sz="3200" dirty="0" smtClean="0"/>
              <a:t>λυκά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Γ</a:t>
            </a:r>
            <a:r>
              <a:rPr lang="el-GR" sz="3200" dirty="0" smtClean="0"/>
              <a:t>αλάζιο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γ</a:t>
            </a:r>
            <a:r>
              <a:rPr lang="el-GR" sz="3200" dirty="0" smtClean="0"/>
              <a:t>άιδαρος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el-GR" dirty="0" smtClean="0"/>
              <a:t>ραβάτα</a:t>
            </a:r>
          </a:p>
          <a:p>
            <a:r>
              <a:rPr lang="el-GR" sz="3300" dirty="0" smtClean="0">
                <a:solidFill>
                  <a:srgbClr val="FF0000"/>
                </a:solidFill>
              </a:rPr>
              <a:t>Γ</a:t>
            </a:r>
            <a:r>
              <a:rPr lang="el-GR" sz="3300" dirty="0" smtClean="0"/>
              <a:t>άντια</a:t>
            </a:r>
          </a:p>
          <a:p>
            <a:r>
              <a:rPr lang="el-GR" sz="3300" dirty="0" smtClean="0">
                <a:solidFill>
                  <a:srgbClr val="FF0000"/>
                </a:solidFill>
              </a:rPr>
              <a:t>Γ</a:t>
            </a:r>
            <a:r>
              <a:rPr lang="el-GR" sz="3300" dirty="0" smtClean="0"/>
              <a:t>αλοπούλα</a:t>
            </a:r>
          </a:p>
          <a:p>
            <a:r>
              <a:rPr lang="el-GR" sz="3300" dirty="0" smtClean="0">
                <a:solidFill>
                  <a:srgbClr val="FF0000"/>
                </a:solidFill>
              </a:rPr>
              <a:t>Γ</a:t>
            </a:r>
            <a:r>
              <a:rPr lang="el-GR" sz="3300" dirty="0" smtClean="0"/>
              <a:t>ούνα</a:t>
            </a:r>
          </a:p>
          <a:p>
            <a:r>
              <a:rPr lang="el-GR" sz="3300" dirty="0" smtClean="0">
                <a:solidFill>
                  <a:srgbClr val="FF0000"/>
                </a:solidFill>
              </a:rPr>
              <a:t>Γ</a:t>
            </a:r>
            <a:r>
              <a:rPr lang="el-GR" sz="3300" dirty="0" smtClean="0"/>
              <a:t>ουρούνι</a:t>
            </a:r>
          </a:p>
          <a:p>
            <a:r>
              <a:rPr lang="el-GR" sz="3300" dirty="0" smtClean="0">
                <a:solidFill>
                  <a:srgbClr val="FF0000"/>
                </a:solidFill>
              </a:rPr>
              <a:t>Γ</a:t>
            </a:r>
            <a:r>
              <a:rPr lang="el-GR" sz="3300" dirty="0" smtClean="0"/>
              <a:t>εράκι</a:t>
            </a:r>
          </a:p>
          <a:p>
            <a:r>
              <a:rPr lang="el-GR" sz="3300" dirty="0" smtClean="0">
                <a:solidFill>
                  <a:srgbClr val="FF0000"/>
                </a:solidFill>
              </a:rPr>
              <a:t>Γ</a:t>
            </a:r>
            <a:r>
              <a:rPr lang="el-GR" sz="3300" dirty="0" smtClean="0"/>
              <a:t>ιλέκο</a:t>
            </a:r>
          </a:p>
          <a:p>
            <a:r>
              <a:rPr lang="el-GR" sz="3300" dirty="0" smtClean="0">
                <a:solidFill>
                  <a:srgbClr val="FF0000"/>
                </a:solidFill>
              </a:rPr>
              <a:t>Γ</a:t>
            </a:r>
            <a:r>
              <a:rPr lang="el-GR" sz="3300" dirty="0" smtClean="0"/>
              <a:t>λάρος</a:t>
            </a:r>
          </a:p>
          <a:p>
            <a:r>
              <a:rPr lang="el-GR" sz="3300" dirty="0" smtClean="0">
                <a:solidFill>
                  <a:srgbClr val="FF0000"/>
                </a:solidFill>
              </a:rPr>
              <a:t>Γ</a:t>
            </a:r>
            <a:r>
              <a:rPr lang="el-GR" sz="3300" dirty="0" smtClean="0"/>
              <a:t>αλότσες</a:t>
            </a:r>
          </a:p>
          <a:p>
            <a:r>
              <a:rPr lang="el-GR" sz="3300" dirty="0" smtClean="0">
                <a:solidFill>
                  <a:srgbClr val="FF0000"/>
                </a:solidFill>
              </a:rPr>
              <a:t>γ</a:t>
            </a:r>
            <a:r>
              <a:rPr lang="el-GR" sz="3300" dirty="0" smtClean="0"/>
              <a:t>αλακτομπούρεκο</a:t>
            </a:r>
            <a:endParaRPr lang="el-GR" sz="3300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499992" y="6165304"/>
            <a:ext cx="464400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spring-clipart-nature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4 - Εικόνα" descr="home-clip-ar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04664"/>
            <a:ext cx="5220072" cy="6453336"/>
          </a:xfrm>
          <a:prstGeom prst="rect">
            <a:avLst/>
          </a:prstGeom>
        </p:spPr>
      </p:pic>
      <p:pic>
        <p:nvPicPr>
          <p:cNvPr id="6" name="5 - Εικόνα" descr="cat-clipart-med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077072"/>
            <a:ext cx="3131839" cy="2780928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Η γατούλα η </a:t>
            </a:r>
            <a:r>
              <a:rPr lang="el-GR" sz="2800" dirty="0" err="1" smtClean="0">
                <a:solidFill>
                  <a:schemeClr val="tx2"/>
                </a:solidFill>
              </a:rPr>
              <a:t>γουργουρίτσα</a:t>
            </a:r>
            <a:r>
              <a:rPr lang="el-GR" sz="2800" dirty="0" smtClean="0">
                <a:solidFill>
                  <a:schemeClr val="tx2"/>
                </a:solidFill>
              </a:rPr>
              <a:t> έχει τα γενέθλια της και αποφάσισε να κάνει μία γιορτή.</a:t>
            </a:r>
            <a:endParaRPr lang="el-GR" sz="2800" dirty="0">
              <a:solidFill>
                <a:schemeClr val="tx2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499992" y="6165304"/>
            <a:ext cx="464400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pcq8n8Kc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9228"/>
            <a:ext cx="9144000" cy="6139543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1403648" y="1340768"/>
            <a:ext cx="6552728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Αγαπητέ μου φίλε θα χαρώ πολύ να έρθεις στα γενέθλια μου το Σάββατο στις 5 το απόγευμα στον κήπο του σπιτιού μου.</a:t>
            </a:r>
          </a:p>
          <a:p>
            <a:pPr algn="ctr"/>
            <a:endParaRPr lang="el-GR" sz="2800" dirty="0"/>
          </a:p>
          <a:p>
            <a:pPr algn="ctr"/>
            <a:r>
              <a:rPr lang="el-GR" sz="2800" dirty="0" smtClean="0"/>
              <a:t>Η </a:t>
            </a:r>
            <a:r>
              <a:rPr lang="el-GR" sz="2800" dirty="0" err="1" smtClean="0"/>
              <a:t>Γουργουρίτσα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6" name="5 - Ορθογώνιο"/>
          <p:cNvSpPr/>
          <p:nvPr/>
        </p:nvSpPr>
        <p:spPr>
          <a:xfrm>
            <a:off x="4499992" y="6165304"/>
            <a:ext cx="464400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odern-home-and-garden-with-flowers-small-pond-vector-image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- Εικόνα" descr="6ip6KMpb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2636912"/>
            <a:ext cx="1224136" cy="864096"/>
          </a:xfrm>
          <a:prstGeom prst="rect">
            <a:avLst/>
          </a:prstGeom>
        </p:spPr>
      </p:pic>
      <p:pic>
        <p:nvPicPr>
          <p:cNvPr id="7" name="6 - Εικόνα" descr="134504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8" name="7 - Εικόνα" descr="6ip6KMpb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2492896"/>
            <a:ext cx="1368152" cy="1006996"/>
          </a:xfrm>
          <a:prstGeom prst="rect">
            <a:avLst/>
          </a:prstGeom>
        </p:spPr>
      </p:pic>
      <p:pic>
        <p:nvPicPr>
          <p:cNvPr id="9" name="8 - Εικόνα" descr="290-2903273_colibri-flowers-minicarnation-lina-grower-of-carnations-carnation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1916832"/>
            <a:ext cx="2425080" cy="1248554"/>
          </a:xfrm>
          <a:prstGeom prst="rect">
            <a:avLst/>
          </a:prstGeom>
        </p:spPr>
      </p:pic>
      <p:pic>
        <p:nvPicPr>
          <p:cNvPr id="10" name="9 - Εικόνα" descr="10122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2132856"/>
            <a:ext cx="971168" cy="1007750"/>
          </a:xfrm>
          <a:prstGeom prst="rect">
            <a:avLst/>
          </a:prstGeom>
        </p:spPr>
      </p:pic>
      <p:pic>
        <p:nvPicPr>
          <p:cNvPr id="11" name="10 - Εικόνα" descr="dT4bjak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3212976"/>
            <a:ext cx="1735088" cy="1751856"/>
          </a:xfrm>
          <a:prstGeom prst="rect">
            <a:avLst/>
          </a:prstGeom>
        </p:spPr>
      </p:pic>
      <p:pic>
        <p:nvPicPr>
          <p:cNvPr id="12" name="11 - Εικόνα" descr="6ip6KMpbT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2636912"/>
            <a:ext cx="1079376" cy="827534"/>
          </a:xfrm>
          <a:prstGeom prst="rect">
            <a:avLst/>
          </a:prstGeom>
        </p:spPr>
      </p:pic>
      <p:pic>
        <p:nvPicPr>
          <p:cNvPr id="13" name="12 - Εικόνα" descr="213407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1700808"/>
            <a:ext cx="1484784" cy="1556792"/>
          </a:xfrm>
          <a:prstGeom prst="rect">
            <a:avLst/>
          </a:prstGeom>
        </p:spPr>
      </p:pic>
      <p:pic>
        <p:nvPicPr>
          <p:cNvPr id="14" name="13 - Εικόνα" descr="dT4bjakT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429000"/>
            <a:ext cx="1375048" cy="959768"/>
          </a:xfrm>
          <a:prstGeom prst="rect">
            <a:avLst/>
          </a:prstGeom>
        </p:spPr>
      </p:pic>
      <p:pic>
        <p:nvPicPr>
          <p:cNvPr id="15" name="14 - Εικόνα" descr="dT4bjakT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47856" y="4149080"/>
            <a:ext cx="1296144" cy="1175792"/>
          </a:xfrm>
          <a:prstGeom prst="rect">
            <a:avLst/>
          </a:prstGeom>
        </p:spPr>
      </p:pic>
      <p:pic>
        <p:nvPicPr>
          <p:cNvPr id="16" name="15 - Εικόνα" descr="6ip6KMpbT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2708920"/>
            <a:ext cx="1439416" cy="755526"/>
          </a:xfrm>
          <a:prstGeom prst="rect">
            <a:avLst/>
          </a:prstGeom>
        </p:spPr>
      </p:pic>
      <p:pic>
        <p:nvPicPr>
          <p:cNvPr id="17" name="16 - Εικόνα" descr="10122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060848"/>
            <a:ext cx="1115184" cy="1079758"/>
          </a:xfrm>
          <a:prstGeom prst="rect">
            <a:avLst/>
          </a:prstGeom>
        </p:spPr>
      </p:pic>
      <p:sp>
        <p:nvSpPr>
          <p:cNvPr id="18" name="17 - Ορθογώνιο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Στόλισε τον κήπο της με γιρλάντες και </a:t>
            </a:r>
            <a:r>
              <a:rPr lang="el-GR" sz="2800" dirty="0" err="1" smtClean="0"/>
              <a:t>φυτεψε</a:t>
            </a:r>
            <a:r>
              <a:rPr lang="el-GR" sz="2800" dirty="0" smtClean="0"/>
              <a:t> </a:t>
            </a:r>
            <a:r>
              <a:rPr lang="el-GR" sz="2800" dirty="0" err="1" smtClean="0"/>
              <a:t>γαρύφαλλα,γαρδένιες</a:t>
            </a:r>
            <a:r>
              <a:rPr lang="el-GR" sz="2800" dirty="0" smtClean="0"/>
              <a:t> και γεράνια στις γλάστρες της.</a:t>
            </a:r>
            <a:endParaRPr lang="el-GR" sz="2800" dirty="0"/>
          </a:p>
        </p:txBody>
      </p:sp>
      <p:sp>
        <p:nvSpPr>
          <p:cNvPr id="19" name="18 - Ορθογώνιο"/>
          <p:cNvSpPr/>
          <p:nvPr/>
        </p:nvSpPr>
        <p:spPr>
          <a:xfrm>
            <a:off x="4499992" y="6165304"/>
            <a:ext cx="464400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kitchen-download-cartoon-vector-hand-drawn-cartoon-kitc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- Εικόνα" descr="cat-clipart-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204864"/>
            <a:ext cx="2228799" cy="3717032"/>
          </a:xfrm>
          <a:prstGeom prst="rect">
            <a:avLst/>
          </a:prstGeom>
        </p:spPr>
      </p:pic>
      <p:pic>
        <p:nvPicPr>
          <p:cNvPr id="7" name="6 - Εικόνα" descr="179733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4149080"/>
            <a:ext cx="4869160" cy="2708920"/>
          </a:xfrm>
          <a:prstGeom prst="rect">
            <a:avLst/>
          </a:prstGeom>
        </p:spPr>
      </p:pic>
      <p:pic>
        <p:nvPicPr>
          <p:cNvPr id="8" name="7 - Εικόνα" descr="10098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4077072"/>
            <a:ext cx="1906518" cy="1070228"/>
          </a:xfrm>
          <a:prstGeom prst="rect">
            <a:avLst/>
          </a:prstGeom>
        </p:spPr>
      </p:pic>
      <p:pic>
        <p:nvPicPr>
          <p:cNvPr id="9" name="8 - Εικόνα" descr="705239_spaghetti-clipart-p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4293096"/>
            <a:ext cx="1296144" cy="1031776"/>
          </a:xfrm>
          <a:prstGeom prst="rect">
            <a:avLst/>
          </a:prstGeom>
        </p:spPr>
      </p:pic>
      <p:pic>
        <p:nvPicPr>
          <p:cNvPr id="10" name="9 - Εικόνα" descr="2087868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4725144"/>
            <a:ext cx="811490" cy="654323"/>
          </a:xfrm>
          <a:prstGeom prst="rect">
            <a:avLst/>
          </a:prstGeom>
        </p:spPr>
      </p:pic>
      <p:pic>
        <p:nvPicPr>
          <p:cNvPr id="11" name="10 - Εικόνα" descr="pie-clip-art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1680" y="2780928"/>
            <a:ext cx="1008112" cy="989856"/>
          </a:xfrm>
          <a:prstGeom prst="rect">
            <a:avLst/>
          </a:prstGeom>
        </p:spPr>
      </p:pic>
      <p:pic>
        <p:nvPicPr>
          <p:cNvPr id="12" name="11 - Εικόνα" descr="pie-clip-art-2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4509120"/>
            <a:ext cx="914400" cy="484632"/>
          </a:xfrm>
          <a:prstGeom prst="rect">
            <a:avLst/>
          </a:prstGeom>
        </p:spPr>
      </p:pic>
      <p:pic>
        <p:nvPicPr>
          <p:cNvPr id="13" name="12 - Εικόνα" descr="pie-clip-art-36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4005064"/>
            <a:ext cx="1368152" cy="1316742"/>
          </a:xfrm>
          <a:prstGeom prst="rect">
            <a:avLst/>
          </a:prstGeom>
        </p:spPr>
      </p:pic>
      <p:sp>
        <p:nvSpPr>
          <p:cNvPr id="14" name="13 - Ορθογώνιο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Πήγε στην κουζίνα της και όλο το πρωινό ετοίμαζε γλυκά, γαλακτομπούρεκο, </a:t>
            </a:r>
            <a:r>
              <a:rPr lang="el-GR" sz="2800" dirty="0" err="1" smtClean="0"/>
              <a:t>γαριδομακαρονάδες</a:t>
            </a:r>
            <a:r>
              <a:rPr lang="el-GR" sz="2800" dirty="0" smtClean="0"/>
              <a:t> και γεμιστή τάρτα.</a:t>
            </a:r>
            <a:endParaRPr lang="el-GR" sz="2800" dirty="0"/>
          </a:p>
        </p:txBody>
      </p:sp>
      <p:sp>
        <p:nvSpPr>
          <p:cNvPr id="15" name="14 - Ορθογώνιο"/>
          <p:cNvSpPr/>
          <p:nvPr/>
        </p:nvSpPr>
        <p:spPr>
          <a:xfrm>
            <a:off x="4499992" y="6165304"/>
            <a:ext cx="464400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6116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cat-clipart-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5209" y="3356992"/>
            <a:ext cx="2876872" cy="3501008"/>
          </a:xfrm>
          <a:prstGeom prst="rect">
            <a:avLst/>
          </a:prstGeom>
        </p:spPr>
      </p:pic>
      <p:pic>
        <p:nvPicPr>
          <p:cNvPr id="6" name="5 - Εικόνα" descr="Carnation-Cliparts-Carnation-Clipart-Png-720x112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3284984"/>
            <a:ext cx="1548440" cy="980728"/>
          </a:xfrm>
          <a:prstGeom prst="rect">
            <a:avLst/>
          </a:prstGeom>
        </p:spPr>
      </p:pic>
      <p:pic>
        <p:nvPicPr>
          <p:cNvPr id="7" name="6 - Εικόνα" descr="kTMbeXyx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4581128"/>
            <a:ext cx="1828804" cy="1828804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Στο δωμάτιο της φόρεσε έναν γαλάζιο φιόγκο στον λαιμό της και ένα κατακόκκινο </a:t>
            </a:r>
            <a:r>
              <a:rPr lang="el-GR" sz="2800" dirty="0" err="1" smtClean="0">
                <a:solidFill>
                  <a:schemeClr val="tx2"/>
                </a:solidFill>
              </a:rPr>
              <a:t>γαρύφαλο</a:t>
            </a:r>
            <a:r>
              <a:rPr lang="el-GR" sz="2800" dirty="0" smtClean="0">
                <a:solidFill>
                  <a:schemeClr val="tx2"/>
                </a:solidFill>
              </a:rPr>
              <a:t> στο αυτί της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9" name="8 - Ορθογώνιο"/>
          <p:cNvSpPr/>
          <p:nvPr/>
        </p:nvSpPr>
        <p:spPr>
          <a:xfrm>
            <a:off x="4499992" y="6165304"/>
            <a:ext cx="464400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odern-home-and-garden-with-flowers-small-pond-vector-image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4499992" y="6165304"/>
            <a:ext cx="464400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Modern-home-and-garden-with-flowers-small-pond-vector-image-clip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- Ορθογώνιο"/>
          <p:cNvSpPr/>
          <p:nvPr/>
        </p:nvSpPr>
        <p:spPr>
          <a:xfrm>
            <a:off x="4499992" y="6165304"/>
            <a:ext cx="464400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odern-home-and-garden-with-flowers-small-pond-vector-image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6ip6KMpb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2780928"/>
            <a:ext cx="1295400" cy="683518"/>
          </a:xfrm>
          <a:prstGeom prst="rect">
            <a:avLst/>
          </a:prstGeom>
        </p:spPr>
      </p:pic>
      <p:pic>
        <p:nvPicPr>
          <p:cNvPr id="6" name="5 - Εικόνα" descr="6ip6KMpb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708920"/>
            <a:ext cx="1584176" cy="790972"/>
          </a:xfrm>
          <a:prstGeom prst="rect">
            <a:avLst/>
          </a:prstGeom>
        </p:spPr>
      </p:pic>
      <p:pic>
        <p:nvPicPr>
          <p:cNvPr id="7" name="6 - Εικόνα" descr="6ip6KMpb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2636912"/>
            <a:ext cx="1007368" cy="899542"/>
          </a:xfrm>
          <a:prstGeom prst="rect">
            <a:avLst/>
          </a:prstGeom>
        </p:spPr>
      </p:pic>
      <p:pic>
        <p:nvPicPr>
          <p:cNvPr id="8" name="7 - Εικόνα" descr="290-2903273_colibri-flowers-minicarnation-lina-grower-of-carnations-carnation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1988840"/>
            <a:ext cx="2016224" cy="1536586"/>
          </a:xfrm>
          <a:prstGeom prst="rect">
            <a:avLst/>
          </a:prstGeom>
        </p:spPr>
      </p:pic>
      <p:pic>
        <p:nvPicPr>
          <p:cNvPr id="9" name="8 - Εικόνα" descr="10122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2204864"/>
            <a:ext cx="1331208" cy="1151766"/>
          </a:xfrm>
          <a:prstGeom prst="rect">
            <a:avLst/>
          </a:prstGeom>
        </p:spPr>
      </p:pic>
      <p:pic>
        <p:nvPicPr>
          <p:cNvPr id="10" name="9 - Εικόνα" descr="21340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1772816"/>
            <a:ext cx="1008112" cy="1412776"/>
          </a:xfrm>
          <a:prstGeom prst="rect">
            <a:avLst/>
          </a:prstGeom>
        </p:spPr>
      </p:pic>
      <p:pic>
        <p:nvPicPr>
          <p:cNvPr id="11" name="10 - Εικόνα" descr="dT4bjak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1844824"/>
            <a:ext cx="1447056" cy="1679848"/>
          </a:xfrm>
          <a:prstGeom prst="rect">
            <a:avLst/>
          </a:prstGeom>
        </p:spPr>
      </p:pic>
      <p:pic>
        <p:nvPicPr>
          <p:cNvPr id="12" name="11 - Εικόνα" descr="18598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36810" y="3501008"/>
            <a:ext cx="2607190" cy="2924944"/>
          </a:xfrm>
          <a:prstGeom prst="rect">
            <a:avLst/>
          </a:prstGeom>
        </p:spPr>
      </p:pic>
      <p:pic>
        <p:nvPicPr>
          <p:cNvPr id="13" name="12 - Εικόνα" descr="212824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4725144"/>
            <a:ext cx="1296144" cy="1412776"/>
          </a:xfrm>
          <a:prstGeom prst="rect">
            <a:avLst/>
          </a:prstGeom>
        </p:spPr>
      </p:pic>
      <p:pic>
        <p:nvPicPr>
          <p:cNvPr id="14" name="13 - Εικόνα" descr="1812835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4725144"/>
            <a:ext cx="1800201" cy="1556792"/>
          </a:xfrm>
          <a:prstGeom prst="rect">
            <a:avLst/>
          </a:prstGeom>
        </p:spPr>
      </p:pic>
      <p:pic>
        <p:nvPicPr>
          <p:cNvPr id="15" name="14 - Εικόνα" descr="cat-clipart-medium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15209" y="3645024"/>
            <a:ext cx="2228800" cy="3212976"/>
          </a:xfrm>
          <a:prstGeom prst="rect">
            <a:avLst/>
          </a:prstGeom>
        </p:spPr>
      </p:pic>
      <p:sp>
        <p:nvSpPr>
          <p:cNvPr id="16" name="15 - Ορθογώνιο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Πρώτος ήρθε ο φίλος της ο </a:t>
            </a:r>
            <a:r>
              <a:rPr lang="el-GR" sz="2800" dirty="0" err="1" smtClean="0">
                <a:solidFill>
                  <a:schemeClr val="tx2"/>
                </a:solidFill>
              </a:rPr>
              <a:t>γαϊδαρος</a:t>
            </a:r>
            <a:r>
              <a:rPr lang="el-GR" sz="2800" dirty="0" smtClean="0">
                <a:solidFill>
                  <a:schemeClr val="tx2"/>
                </a:solidFill>
              </a:rPr>
              <a:t> που φορούσε γραβάτα και της έφερε για δώρο ένα ζευγάρι γαλάζια γάντια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17" name="16 - Ορθογώνιο"/>
          <p:cNvSpPr/>
          <p:nvPr/>
        </p:nvSpPr>
        <p:spPr>
          <a:xfrm>
            <a:off x="4499992" y="6165304"/>
            <a:ext cx="464400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291</Words>
  <Application>Microsoft Office PowerPoint</Application>
  <PresentationFormat>Προβολή στην οθόνη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Παραμύθι για το Γγ.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Λέξεις από Γγ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Παραμύθι για το Γγ.</dc:title>
  <dc:creator>UserZ</dc:creator>
  <cp:lastModifiedBy>UserZ</cp:lastModifiedBy>
  <cp:revision>20</cp:revision>
  <dcterms:created xsi:type="dcterms:W3CDTF">2022-04-10T13:45:58Z</dcterms:created>
  <dcterms:modified xsi:type="dcterms:W3CDTF">2022-11-26T19:50:13Z</dcterms:modified>
</cp:coreProperties>
</file>