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B03A-92E7-47EC-B531-004E7A035213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26BA-61DA-49ED-A2B6-09035B2BD39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.gif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7.jpe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Παραμύθι για το </a:t>
            </a:r>
            <a:r>
              <a:rPr lang="el-GR" dirty="0" err="1" smtClean="0"/>
              <a:t>Ββ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Δημιουργός</a:t>
            </a:r>
          </a:p>
          <a:p>
            <a:r>
              <a:rPr lang="el-GR" dirty="0" smtClean="0"/>
              <a:t>Δήμητρα Μπρέντα</a:t>
            </a:r>
            <a:endParaRPr lang="el-GR" dirty="0"/>
          </a:p>
        </p:txBody>
      </p:sp>
      <p:pic>
        <p:nvPicPr>
          <p:cNvPr id="4" name="3 - Εικόνα" descr="65-656069_toad-frogs-felicia-clip-art-illustrations-true-fro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011" y="4221088"/>
            <a:ext cx="1786989" cy="1700808"/>
          </a:xfrm>
          <a:prstGeom prst="rect">
            <a:avLst/>
          </a:prstGeom>
        </p:spPr>
      </p:pic>
      <p:pic>
        <p:nvPicPr>
          <p:cNvPr id="5" name="4 - Εικόνα" descr="2542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2267744" cy="2265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από </a:t>
            </a:r>
            <a:r>
              <a:rPr lang="el-GR" smtClean="0">
                <a:solidFill>
                  <a:srgbClr val="FF0000"/>
                </a:solidFill>
              </a:rPr>
              <a:t>Ββ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άλτος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ράχος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άτραχος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υσσινάδα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αρκάδα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άρκα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ασίλης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ερίκοκα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ατόμουρα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οριάς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ούρλα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ράδυ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ιολί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ροχή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/>
              <a:t>ρεγμένος</a:t>
            </a:r>
            <a:endParaRPr lang="el-GR" sz="3200" dirty="0" smtClean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427984" y="6237312"/>
            <a:ext cx="4716016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free-swamp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rock-clipart-transparent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429000"/>
            <a:ext cx="3563888" cy="1983884"/>
          </a:xfrm>
          <a:prstGeom prst="rect">
            <a:avLst/>
          </a:prstGeom>
        </p:spPr>
      </p:pic>
      <p:pic>
        <p:nvPicPr>
          <p:cNvPr id="6" name="5 - Εικόνα" descr="65-656069_toad-frogs-felicia-clip-art-illustrations-true-fro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869160"/>
            <a:ext cx="1786989" cy="198884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Σ’ έναν βάλτο βαθύ κάτω από ένα βραχάκι ζούσε ένας βάτραχος  μικρός, γλυκός και μορφωμένος.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427984" y="6237312"/>
            <a:ext cx="4716016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ΔΗΜΗΤΡΑ ΜΠΡΕΝΤΑ</a:t>
            </a:r>
            <a:endParaRPr lang="el-GR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free-swamp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rock-clipart-transparent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564904"/>
            <a:ext cx="3635896" cy="2775972"/>
          </a:xfrm>
          <a:prstGeom prst="rect">
            <a:avLst/>
          </a:prstGeom>
        </p:spPr>
      </p:pic>
      <p:pic>
        <p:nvPicPr>
          <p:cNvPr id="6" name="5 - Εικόνα" descr="254230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1772816"/>
            <a:ext cx="3233936" cy="2297832"/>
          </a:xfrm>
          <a:prstGeom prst="rect">
            <a:avLst/>
          </a:prstGeom>
        </p:spPr>
      </p:pic>
      <p:pic>
        <p:nvPicPr>
          <p:cNvPr id="7" name="6 - Εικόνα" descr="48044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2924944"/>
            <a:ext cx="643128" cy="914400"/>
          </a:xfrm>
          <a:prstGeom prst="rect">
            <a:avLst/>
          </a:prstGeom>
        </p:spPr>
      </p:pic>
      <p:pic>
        <p:nvPicPr>
          <p:cNvPr id="8" name="7 - Εικόνα" descr="pTqKenjT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924944"/>
            <a:ext cx="2420888" cy="228791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Κάθε μέρα καθότανε πάνω στον βράχο ,έπινε βυσσινάδα και διάβαζε βιβλία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4427984" y="6237312"/>
            <a:ext cx="4716016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ΔΗΜΗΤΡΑ ΜΠΡΕΝΤΑ</a:t>
            </a:r>
            <a:endParaRPr lang="el-GR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467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8ixr9qnB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8896" y="0"/>
            <a:ext cx="4365104" cy="5733256"/>
          </a:xfrm>
          <a:prstGeom prst="rect">
            <a:avLst/>
          </a:prstGeom>
        </p:spPr>
      </p:pic>
      <p:pic>
        <p:nvPicPr>
          <p:cNvPr id="6" name="5 - Εικόνα" descr="26709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566160" cy="2389632"/>
          </a:xfrm>
          <a:prstGeom prst="rect">
            <a:avLst/>
          </a:prstGeom>
        </p:spPr>
      </p:pic>
      <p:pic>
        <p:nvPicPr>
          <p:cNvPr id="7" name="6 - Εικόνα" descr="26709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0"/>
            <a:ext cx="3566160" cy="2389632"/>
          </a:xfrm>
          <a:prstGeom prst="rect">
            <a:avLst/>
          </a:prstGeom>
        </p:spPr>
      </p:pic>
      <p:pic>
        <p:nvPicPr>
          <p:cNvPr id="8" name="7 - Εικόνα" descr="frog-clipart-transparent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05064"/>
            <a:ext cx="1496194" cy="1782326"/>
          </a:xfrm>
          <a:prstGeom prst="rect">
            <a:avLst/>
          </a:prstGeom>
        </p:spPr>
      </p:pic>
      <p:pic>
        <p:nvPicPr>
          <p:cNvPr id="9" name="8 - Εικόνα" descr="frog-clipart-transparent-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717032"/>
            <a:ext cx="1728192" cy="2276872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Κάποιες άλλες μέρες που έβρεχε ,φώναζε τον φίλο του ,τον βάτραχο Βασίλη ,καθότανε κάτω από μία βελανιδιά και συζητούσαν για μακρινά ταξίδια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4427984" y="6237312"/>
            <a:ext cx="4716016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ΔΗΜΗΤΡΑ ΜΠΡΕΝΤΑ</a:t>
            </a:r>
            <a:endParaRPr lang="el-G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lake-clipart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6 - Εικόνα" descr="pc78yM9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7452320" cy="3861048"/>
          </a:xfrm>
          <a:prstGeom prst="rect">
            <a:avLst/>
          </a:prstGeom>
        </p:spPr>
      </p:pic>
      <p:pic>
        <p:nvPicPr>
          <p:cNvPr id="8" name="7 - Εικόνα" descr="254230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3212976"/>
            <a:ext cx="2121024" cy="1400944"/>
          </a:xfrm>
          <a:prstGeom prst="rect">
            <a:avLst/>
          </a:prstGeom>
        </p:spPr>
      </p:pic>
      <p:pic>
        <p:nvPicPr>
          <p:cNvPr id="9" name="8 - Εικόνα" descr="frog-clipart-transparent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212976"/>
            <a:ext cx="1728192" cy="1340768"/>
          </a:xfrm>
          <a:prstGeom prst="rect">
            <a:avLst/>
          </a:prstGeom>
        </p:spPr>
      </p:pic>
      <p:pic>
        <p:nvPicPr>
          <p:cNvPr id="10" name="9 - Εικόνα" descr="transparent-sun-clipart-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0"/>
            <a:ext cx="1822222" cy="2120767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Κάποιες άλλες μέρες που είχε ήλιο έκαναν βαρκάδα πάνω σε μία κόκκινη βάρκα 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427984" y="6237312"/>
            <a:ext cx="4716016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ΔΗΜΗΤΡΑ ΜΠΡΕΝΤΑ</a:t>
            </a:r>
            <a:endParaRPr lang="el-GR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kissclipart-winter-clipart-winter-clip-art-ec87c8b8f017d9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12365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1535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Τον Χειμώνα που έκανε πολύ κρύο και έπεφτε χιόνι προσκαλούσε τον φίλο του τον Βασίλη στο ζεστό του σπίτι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7" name="6 - Ορθογώνιο"/>
          <p:cNvSpPr/>
          <p:nvPr/>
        </p:nvSpPr>
        <p:spPr>
          <a:xfrm>
            <a:off x="4427984" y="6237312"/>
            <a:ext cx="4716016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ΔΗΜΗΤΡΑ ΜΠΡΕΝΤΑ</a:t>
            </a:r>
            <a:endParaRPr lang="el-GR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1989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0-6855_book-clipart-clip-clip-art-transparent-book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204864"/>
            <a:ext cx="2419939" cy="1700808"/>
          </a:xfrm>
          <a:prstGeom prst="rect">
            <a:avLst/>
          </a:prstGeom>
        </p:spPr>
      </p:pic>
      <p:pic>
        <p:nvPicPr>
          <p:cNvPr id="6" name="5 - Εικόνα" descr="254230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2060848"/>
            <a:ext cx="1832992" cy="2121024"/>
          </a:xfrm>
          <a:prstGeom prst="rect">
            <a:avLst/>
          </a:prstGeom>
        </p:spPr>
      </p:pic>
      <p:pic>
        <p:nvPicPr>
          <p:cNvPr id="7" name="6 - Εικόνα" descr="frog-clipart-transparent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412776"/>
            <a:ext cx="1568202" cy="2808312"/>
          </a:xfrm>
          <a:prstGeom prst="rect">
            <a:avLst/>
          </a:prstGeom>
        </p:spPr>
      </p:pic>
      <p:pic>
        <p:nvPicPr>
          <p:cNvPr id="8" name="7 - Εικόνα" descr="books-clipart-transparent-background-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844824"/>
            <a:ext cx="1839205" cy="2132856"/>
          </a:xfrm>
          <a:prstGeom prst="rect">
            <a:avLst/>
          </a:prstGeom>
        </p:spPr>
      </p:pic>
      <p:pic>
        <p:nvPicPr>
          <p:cNvPr id="9" name="8 - Εικόνα" descr="179733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2708920"/>
            <a:ext cx="5904656" cy="4149080"/>
          </a:xfrm>
          <a:prstGeom prst="rect">
            <a:avLst/>
          </a:prstGeom>
        </p:spPr>
      </p:pic>
      <p:pic>
        <p:nvPicPr>
          <p:cNvPr id="10" name="9 - Εικόνα" descr="11-117808_peach-clip-art-peaches-fishing-pictures-apricot-clipart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284984"/>
            <a:ext cx="2088233" cy="1484784"/>
          </a:xfrm>
          <a:prstGeom prst="rect">
            <a:avLst/>
          </a:prstGeom>
        </p:spPr>
      </p:pic>
      <p:pic>
        <p:nvPicPr>
          <p:cNvPr id="11" name="10 - Εικόνα" descr="46060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996952"/>
            <a:ext cx="1798320" cy="1386840"/>
          </a:xfrm>
          <a:prstGeom prst="rect">
            <a:avLst/>
          </a:prstGeom>
        </p:spPr>
      </p:pic>
      <p:pic>
        <p:nvPicPr>
          <p:cNvPr id="12" name="11 - Εικόνα" descr="48044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0436" y="2636912"/>
            <a:ext cx="643128" cy="1249288"/>
          </a:xfrm>
          <a:prstGeom prst="rect">
            <a:avLst/>
          </a:prstGeom>
        </p:spPr>
      </p:pic>
      <p:pic>
        <p:nvPicPr>
          <p:cNvPr id="13" name="12 - Εικόνα" descr="48044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2852936"/>
            <a:ext cx="643128" cy="1130424"/>
          </a:xfrm>
          <a:prstGeom prst="rect">
            <a:avLst/>
          </a:prstGeom>
        </p:spPr>
      </p:pic>
      <p:sp>
        <p:nvSpPr>
          <p:cNvPr id="14" name="13 - Ορθογώνιο"/>
          <p:cNvSpPr/>
          <p:nvPr/>
        </p:nvSpPr>
        <p:spPr>
          <a:xfrm>
            <a:off x="179512" y="0"/>
            <a:ext cx="8964488" cy="139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Διαβάζανε βιβλία, </a:t>
            </a:r>
            <a:r>
              <a:rPr lang="el-GR" sz="2800" smtClean="0"/>
              <a:t>τρώγανε  βερίκοκα </a:t>
            </a:r>
            <a:r>
              <a:rPr lang="el-GR" sz="2800" dirty="0" smtClean="0"/>
              <a:t>και βατόμουρα και πίνανε βυσσινάδα</a:t>
            </a:r>
            <a:endParaRPr lang="el-GR" sz="28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4427984" y="6237312"/>
            <a:ext cx="4716016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ΔΗΜΗΤΡΑ ΜΠΡΕΝΤΑ</a:t>
            </a:r>
            <a:endParaRPr lang="el-GR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lake-clip-art-free-free-clipart-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- Εικόνα" descr="frog-clipart-transparent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2016224" cy="2996952"/>
          </a:xfrm>
          <a:prstGeom prst="rect">
            <a:avLst/>
          </a:prstGeom>
        </p:spPr>
      </p:pic>
      <p:pic>
        <p:nvPicPr>
          <p:cNvPr id="7" name="6 - Εικόνα" descr="n8181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1700808"/>
            <a:ext cx="3494081" cy="2132856"/>
          </a:xfrm>
          <a:prstGeom prst="rect">
            <a:avLst/>
          </a:prstGeom>
        </p:spPr>
      </p:pic>
      <p:pic>
        <p:nvPicPr>
          <p:cNvPr id="8" name="7 - Εικόνα" descr="25420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2852936"/>
            <a:ext cx="1549946" cy="1412776"/>
          </a:xfrm>
          <a:prstGeom prst="rect">
            <a:avLst/>
          </a:prstGeom>
        </p:spPr>
      </p:pic>
      <p:pic>
        <p:nvPicPr>
          <p:cNvPr id="9" name="8 - Εικόνα" descr="2542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653136"/>
            <a:ext cx="2351494" cy="1916832"/>
          </a:xfrm>
          <a:prstGeom prst="rect">
            <a:avLst/>
          </a:prstGeom>
        </p:spPr>
      </p:pic>
      <p:pic>
        <p:nvPicPr>
          <p:cNvPr id="10" name="9 - Εικόνα" descr="25422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2636912"/>
            <a:ext cx="2133600" cy="1700784"/>
          </a:xfrm>
          <a:prstGeom prst="rect">
            <a:avLst/>
          </a:prstGeom>
        </p:spPr>
      </p:pic>
      <p:pic>
        <p:nvPicPr>
          <p:cNvPr id="11" name="10 - Εικόνα" descr="254230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653136"/>
            <a:ext cx="1944216" cy="1688976"/>
          </a:xfrm>
          <a:prstGeom prst="rect">
            <a:avLst/>
          </a:prstGeom>
        </p:spPr>
      </p:pic>
      <p:pic>
        <p:nvPicPr>
          <p:cNvPr id="12" name="11 - Εικόνα" descr="frog-clipart-transparent-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4715634"/>
            <a:ext cx="1856234" cy="2142366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Την Άνοιξη που δεν φυσούσε ο βοριάς ,κάθε βράδυ έπαιζε το βιολί του στον βάλτο με τα βούρλα .Όλα τα βατράχια του βάλτου μαγεύονταν από την υπέροχη μουσική </a:t>
            </a:r>
            <a:r>
              <a:rPr lang="el-GR" sz="2800" dirty="0" smtClean="0"/>
              <a:t>του.</a:t>
            </a:r>
            <a:endParaRPr lang="el-GR" sz="28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4427984" y="6237312"/>
            <a:ext cx="4716016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ΔΗΜΗΤΡΑ ΜΠΡΕΝΤΑ</a:t>
            </a:r>
            <a:endParaRPr lang="el-GR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frog-clipart-transparent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50" y="1070610"/>
            <a:ext cx="4000500" cy="4716780"/>
          </a:xfrm>
          <a:prstGeom prst="rect">
            <a:avLst/>
          </a:prstGeom>
        </p:spPr>
      </p:pic>
      <p:pic>
        <p:nvPicPr>
          <p:cNvPr id="5" name="4 - Εικόνα" descr="0-6855_book-clipart-clip-clip-art-transparent-book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96752"/>
            <a:ext cx="2347930" cy="1340768"/>
          </a:xfrm>
          <a:prstGeom prst="rect">
            <a:avLst/>
          </a:prstGeom>
        </p:spPr>
      </p:pic>
      <p:pic>
        <p:nvPicPr>
          <p:cNvPr id="6" name="5 - Εικόνα" descr="11-117808_peach-clip-art-peaches-fishing-pictures-apricot-clipar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96952"/>
            <a:ext cx="2686273" cy="2060848"/>
          </a:xfrm>
          <a:prstGeom prst="rect">
            <a:avLst/>
          </a:prstGeom>
        </p:spPr>
      </p:pic>
      <p:pic>
        <p:nvPicPr>
          <p:cNvPr id="7" name="6 - Εικόνα" descr="267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5805264"/>
            <a:ext cx="2034600" cy="1052736"/>
          </a:xfrm>
          <a:prstGeom prst="rect">
            <a:avLst/>
          </a:prstGeom>
        </p:spPr>
      </p:pic>
      <p:pic>
        <p:nvPicPr>
          <p:cNvPr id="8" name="7 - Εικόνα" descr="4804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980728"/>
            <a:ext cx="1219192" cy="1728192"/>
          </a:xfrm>
          <a:prstGeom prst="rect">
            <a:avLst/>
          </a:prstGeom>
        </p:spPr>
      </p:pic>
      <p:pic>
        <p:nvPicPr>
          <p:cNvPr id="9" name="8 - Εικόνα" descr="n81814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6063" y="4869160"/>
            <a:ext cx="2197937" cy="1700808"/>
          </a:xfrm>
          <a:prstGeom prst="rect">
            <a:avLst/>
          </a:prstGeom>
        </p:spPr>
      </p:pic>
      <p:pic>
        <p:nvPicPr>
          <p:cNvPr id="10" name="9 - Εικόνα" descr="4606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3068960"/>
            <a:ext cx="1798320" cy="1386840"/>
          </a:xfrm>
          <a:prstGeom prst="rect">
            <a:avLst/>
          </a:prstGeom>
        </p:spPr>
      </p:pic>
      <p:pic>
        <p:nvPicPr>
          <p:cNvPr id="11" name="10 - Εικόνα" descr="166363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836712"/>
            <a:ext cx="2010034" cy="2089962"/>
          </a:xfrm>
          <a:prstGeom prst="rect">
            <a:avLst/>
          </a:prstGeom>
        </p:spPr>
      </p:pic>
      <p:pic>
        <p:nvPicPr>
          <p:cNvPr id="12" name="11 - Εικόνα" descr="pc78yM9K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504" y="4869160"/>
            <a:ext cx="2267744" cy="1988840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/>
                </a:solidFill>
              </a:rPr>
              <a:t>Ο βάτραχος αγαπούσε πολύ τα βιβλία, τα βερίκοκα  την βαρκάδα, το βιολί, τα βατόμουρα και την βυσσινάδα.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427984" y="6237312"/>
            <a:ext cx="4716016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tx1"/>
                </a:solidFill>
              </a:rPr>
              <a:t>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196</Words>
  <Application>Microsoft Office PowerPoint</Application>
  <PresentationFormat>Προβολή στην οθόνη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Παραμύθι για το Ββ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Λέξεις από Ββ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 για το Ββ</dc:title>
  <dc:creator>UserZ</dc:creator>
  <cp:lastModifiedBy>UserZ</cp:lastModifiedBy>
  <cp:revision>13</cp:revision>
  <dcterms:created xsi:type="dcterms:W3CDTF">2022-04-10T19:03:19Z</dcterms:created>
  <dcterms:modified xsi:type="dcterms:W3CDTF">2022-11-26T19:46:03Z</dcterms:modified>
</cp:coreProperties>
</file>