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488C-B4B7-4483-BE58-285905B9C062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0464-121E-4BFF-B272-CF9A34260B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488C-B4B7-4483-BE58-285905B9C062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0464-121E-4BFF-B272-CF9A34260B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488C-B4B7-4483-BE58-285905B9C062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0464-121E-4BFF-B272-CF9A34260B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488C-B4B7-4483-BE58-285905B9C062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0464-121E-4BFF-B272-CF9A34260B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488C-B4B7-4483-BE58-285905B9C062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0464-121E-4BFF-B272-CF9A34260B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488C-B4B7-4483-BE58-285905B9C062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0464-121E-4BFF-B272-CF9A34260B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488C-B4B7-4483-BE58-285905B9C062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0464-121E-4BFF-B272-CF9A34260B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488C-B4B7-4483-BE58-285905B9C062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0464-121E-4BFF-B272-CF9A34260B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488C-B4B7-4483-BE58-285905B9C062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0464-121E-4BFF-B272-CF9A34260B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488C-B4B7-4483-BE58-285905B9C062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0464-121E-4BFF-B272-CF9A34260B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488C-B4B7-4483-BE58-285905B9C062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0464-121E-4BFF-B272-CF9A34260B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5488C-B4B7-4483-BE58-285905B9C062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0464-121E-4BFF-B272-CF9A34260BC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7.gif"/><Relationship Id="rId4" Type="http://schemas.openxmlformats.org/officeDocument/2006/relationships/image" Target="../media/image17.jpe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1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57.jpeg"/><Relationship Id="rId10" Type="http://schemas.openxmlformats.org/officeDocument/2006/relationships/image" Target="../media/image60.png"/><Relationship Id="rId4" Type="http://schemas.openxmlformats.org/officeDocument/2006/relationships/image" Target="../media/image6.jpeg"/><Relationship Id="rId9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7.gif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7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4.jpeg"/><Relationship Id="rId10" Type="http://schemas.openxmlformats.org/officeDocument/2006/relationships/image" Target="../media/image25.jpeg"/><Relationship Id="rId4" Type="http://schemas.openxmlformats.org/officeDocument/2006/relationships/image" Target="../media/image7.gif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7.gif"/><Relationship Id="rId4" Type="http://schemas.openxmlformats.org/officeDocument/2006/relationships/image" Target="../media/image17.jpe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jpeg"/><Relationship Id="rId3" Type="http://schemas.openxmlformats.org/officeDocument/2006/relationships/image" Target="../media/image20.jpeg"/><Relationship Id="rId7" Type="http://schemas.openxmlformats.org/officeDocument/2006/relationships/image" Target="../media/image38.png"/><Relationship Id="rId12" Type="http://schemas.openxmlformats.org/officeDocument/2006/relationships/image" Target="../media/image42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41.jpeg"/><Relationship Id="rId5" Type="http://schemas.openxmlformats.org/officeDocument/2006/relationships/image" Target="../media/image7.gif"/><Relationship Id="rId10" Type="http://schemas.openxmlformats.org/officeDocument/2006/relationships/image" Target="../media/image40.jpeg"/><Relationship Id="rId4" Type="http://schemas.openxmlformats.org/officeDocument/2006/relationships/image" Target="../media/image6.jpeg"/><Relationship Id="rId9" Type="http://schemas.openxmlformats.org/officeDocument/2006/relationships/image" Target="../media/image3.png"/><Relationship Id="rId1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2.png"/><Relationship Id="rId3" Type="http://schemas.openxmlformats.org/officeDocument/2006/relationships/image" Target="../media/image6.jpe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50.png"/><Relationship Id="rId5" Type="http://schemas.openxmlformats.org/officeDocument/2006/relationships/image" Target="../media/image7.gif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9699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7 - Εικόνα" descr="131238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08720"/>
            <a:ext cx="5205984" cy="3468624"/>
          </a:xfrm>
          <a:prstGeom prst="rect">
            <a:avLst/>
          </a:prstGeom>
        </p:spPr>
      </p:pic>
      <p:pic>
        <p:nvPicPr>
          <p:cNvPr id="9" name="8 - Εικόνα" descr="n153995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817620"/>
            <a:ext cx="3810000" cy="3040380"/>
          </a:xfrm>
          <a:prstGeom prst="rect">
            <a:avLst/>
          </a:prstGeom>
        </p:spPr>
      </p:pic>
      <p:pic>
        <p:nvPicPr>
          <p:cNvPr id="10" name="9 - Εικόνα" descr="184762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3284984"/>
            <a:ext cx="3453232" cy="3024336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Μία ασπρόμαυρη αγελάδα ζούσε πέρα στη λιακάδα, σ’ έναν όμορφο αχυρώνα μ’ ένα άλογο </a:t>
            </a:r>
            <a:r>
              <a:rPr lang="el-GR" sz="3200" dirty="0" smtClean="0">
                <a:solidFill>
                  <a:schemeClr val="tx2"/>
                </a:solidFill>
              </a:rPr>
              <a:t>παρέα</a:t>
            </a:r>
            <a:r>
              <a:rPr lang="el-GR" sz="3200" dirty="0" smtClean="0"/>
              <a:t>.</a:t>
            </a:r>
            <a:endParaRPr lang="el-GR" sz="32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4355976" y="6237312"/>
            <a:ext cx="478802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67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6 - Εικόνα" descr="hot-air-balloon-transparent-background-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734481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- Εικόνα" descr="44398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5373216"/>
            <a:ext cx="914400" cy="606552"/>
          </a:xfrm>
          <a:prstGeom prst="rect">
            <a:avLst/>
          </a:prstGeom>
        </p:spPr>
      </p:pic>
      <p:pic>
        <p:nvPicPr>
          <p:cNvPr id="9" name="8 - Εικόνα" descr="131783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5733256"/>
            <a:ext cx="1008112" cy="724664"/>
          </a:xfrm>
          <a:prstGeom prst="rect">
            <a:avLst/>
          </a:prstGeom>
        </p:spPr>
      </p:pic>
      <p:pic>
        <p:nvPicPr>
          <p:cNvPr id="10" name="9 - Εικόνα" descr="184762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4941168"/>
            <a:ext cx="716928" cy="1101928"/>
          </a:xfrm>
          <a:prstGeom prst="rect">
            <a:avLst/>
          </a:prstGeom>
        </p:spPr>
      </p:pic>
      <p:pic>
        <p:nvPicPr>
          <p:cNvPr id="11" name="10 - Εικόνα" descr="badger-clipart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1960" y="5373216"/>
            <a:ext cx="1152128" cy="836712"/>
          </a:xfrm>
          <a:prstGeom prst="rect">
            <a:avLst/>
          </a:prstGeom>
        </p:spPr>
      </p:pic>
      <p:pic>
        <p:nvPicPr>
          <p:cNvPr id="12" name="11 - Εικόνα" descr="bear-clipart-53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4797152"/>
            <a:ext cx="1080120" cy="836712"/>
          </a:xfrm>
          <a:prstGeom prst="rect">
            <a:avLst/>
          </a:prstGeom>
        </p:spPr>
      </p:pic>
      <p:pic>
        <p:nvPicPr>
          <p:cNvPr id="13" name="12 - Εικόνα" descr="n153995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5976" y="5805264"/>
            <a:ext cx="1400944" cy="872118"/>
          </a:xfrm>
          <a:prstGeom prst="rect">
            <a:avLst/>
          </a:prstGeom>
        </p:spPr>
      </p:pic>
      <p:sp>
        <p:nvSpPr>
          <p:cNvPr id="14" name="13 - Ορθογώνιο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Όμως ήρθε η ώρα να επιστρέψουν στον αχυρώνα τους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.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Ανέβηκαν στο αερόστατο και πήρανε το ταξίδι της επιστροφής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15" name="14 - Ορθογώνιο"/>
          <p:cNvSpPr/>
          <p:nvPr/>
        </p:nvSpPr>
        <p:spPr>
          <a:xfrm>
            <a:off x="2771800" y="2852936"/>
            <a:ext cx="324036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3275856" y="2924944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 smtClean="0">
                <a:solidFill>
                  <a:schemeClr val="tx2">
                    <a:lumMod val="75000"/>
                  </a:schemeClr>
                </a:solidFill>
              </a:rPr>
              <a:t>ΤΕΛΟΣ</a:t>
            </a:r>
            <a:endParaRPr lang="el-GR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4355976" y="6237312"/>
            <a:ext cx="478802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n15399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132856"/>
            <a:ext cx="3129136" cy="2528302"/>
          </a:xfrm>
          <a:prstGeom prst="rect">
            <a:avLst/>
          </a:prstGeom>
        </p:spPr>
      </p:pic>
      <p:pic>
        <p:nvPicPr>
          <p:cNvPr id="3" name="2 - Εικόνα" descr="962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88640"/>
            <a:ext cx="3097936" cy="1610800"/>
          </a:xfrm>
          <a:prstGeom prst="rect">
            <a:avLst/>
          </a:prstGeom>
        </p:spPr>
      </p:pic>
      <p:pic>
        <p:nvPicPr>
          <p:cNvPr id="4" name="3 - Εικόνα" descr="4439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0"/>
            <a:ext cx="2160240" cy="1700808"/>
          </a:xfrm>
          <a:prstGeom prst="rect">
            <a:avLst/>
          </a:prstGeom>
        </p:spPr>
      </p:pic>
      <p:pic>
        <p:nvPicPr>
          <p:cNvPr id="5" name="4 - Εικόνα" descr="13123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492896"/>
            <a:ext cx="2458976" cy="1734312"/>
          </a:xfrm>
          <a:prstGeom prst="rect">
            <a:avLst/>
          </a:prstGeom>
        </p:spPr>
      </p:pic>
      <p:pic>
        <p:nvPicPr>
          <p:cNvPr id="6" name="5 - Εικόνα" descr="187262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602480"/>
            <a:ext cx="2808312" cy="2255520"/>
          </a:xfrm>
          <a:prstGeom prst="rect">
            <a:avLst/>
          </a:prstGeom>
        </p:spPr>
      </p:pic>
      <p:pic>
        <p:nvPicPr>
          <p:cNvPr id="7" name="6 - Εικόνα" descr="badger-clipart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4725144"/>
            <a:ext cx="2956766" cy="1916832"/>
          </a:xfrm>
          <a:prstGeom prst="rect">
            <a:avLst/>
          </a:prstGeom>
        </p:spPr>
      </p:pic>
      <p:pic>
        <p:nvPicPr>
          <p:cNvPr id="8" name="7 - Εικόνα" descr="87709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63726" y="0"/>
            <a:ext cx="2280274" cy="1772816"/>
          </a:xfrm>
          <a:prstGeom prst="rect">
            <a:avLst/>
          </a:prstGeom>
        </p:spPr>
      </p:pic>
      <p:pic>
        <p:nvPicPr>
          <p:cNvPr id="9" name="8 - Εικόνα" descr="bear-clipart-53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20272" y="2276872"/>
            <a:ext cx="1710771" cy="1700808"/>
          </a:xfrm>
          <a:prstGeom prst="rect">
            <a:avLst/>
          </a:prstGeom>
        </p:spPr>
      </p:pic>
      <p:pic>
        <p:nvPicPr>
          <p:cNvPr id="10" name="9 - Εικόνα" descr="hot-air-balloon-transparent-background-2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4248" y="4149080"/>
            <a:ext cx="1837955" cy="2708920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4355976" y="6237312"/>
            <a:ext cx="478802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Λέξεις από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l-GR" smtClean="0">
                <a:solidFill>
                  <a:srgbClr val="FF0000"/>
                </a:solidFill>
              </a:rPr>
              <a:t>α</a:t>
            </a:r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σπρόμ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υρο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γελ</a:t>
            </a:r>
            <a:r>
              <a:rPr lang="el-GR" dirty="0" smtClean="0">
                <a:solidFill>
                  <a:srgbClr val="FF0000"/>
                </a:solidFill>
              </a:rPr>
              <a:t>ά</a:t>
            </a:r>
            <a:r>
              <a:rPr lang="el-GR" dirty="0" smtClean="0"/>
              <a:t>δ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χυρών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Ά</a:t>
            </a:r>
            <a:r>
              <a:rPr lang="el-GR" dirty="0" smtClean="0"/>
              <a:t>λογο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γρός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λεπού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ρκούδ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σβός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Ά</a:t>
            </a:r>
            <a:r>
              <a:rPr lang="el-GR" dirty="0" smtClean="0"/>
              <a:t>σπρο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ερόστ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το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ετός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γριόπ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πι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εροπλ</a:t>
            </a:r>
            <a:r>
              <a:rPr lang="el-GR" dirty="0" smtClean="0">
                <a:solidFill>
                  <a:srgbClr val="FF0000"/>
                </a:solidFill>
              </a:rPr>
              <a:t>ά</a:t>
            </a:r>
            <a:r>
              <a:rPr lang="el-GR" dirty="0" smtClean="0"/>
              <a:t>νο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λεξίπτωτο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Ά</a:t>
            </a:r>
            <a:r>
              <a:rPr lang="el-GR" dirty="0" smtClean="0"/>
              <a:t>γ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λμ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ρ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κ</a:t>
            </a:r>
            <a:r>
              <a:rPr lang="el-GR" dirty="0" smtClean="0">
                <a:solidFill>
                  <a:srgbClr val="FF0000"/>
                </a:solidFill>
              </a:rPr>
              <a:t>ά</a:t>
            </a:r>
            <a:r>
              <a:rPr lang="el-GR" dirty="0" smtClean="0"/>
              <a:t>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βγ</a:t>
            </a:r>
            <a:r>
              <a:rPr lang="el-GR" dirty="0" smtClean="0">
                <a:solidFill>
                  <a:srgbClr val="FF0000"/>
                </a:solidFill>
              </a:rPr>
              <a:t>ά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γγουρ</a:t>
            </a:r>
            <a:r>
              <a:rPr lang="el-GR" dirty="0" smtClean="0">
                <a:solidFill>
                  <a:srgbClr val="FF0000"/>
                </a:solidFill>
              </a:rPr>
              <a:t>ά</a:t>
            </a:r>
            <a:r>
              <a:rPr lang="el-GR" dirty="0" smtClean="0"/>
              <a:t>κι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βοκ</a:t>
            </a:r>
            <a:r>
              <a:rPr lang="el-GR" dirty="0" smtClean="0">
                <a:solidFill>
                  <a:srgbClr val="FF0000"/>
                </a:solidFill>
              </a:rPr>
              <a:t>ά</a:t>
            </a:r>
            <a:r>
              <a:rPr lang="el-GR" dirty="0" smtClean="0"/>
              <a:t>ντο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στερί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355976" y="6237312"/>
            <a:ext cx="478802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675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184762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132856"/>
            <a:ext cx="2664296" cy="2592288"/>
          </a:xfrm>
          <a:prstGeom prst="rect">
            <a:avLst/>
          </a:prstGeom>
        </p:spPr>
      </p:pic>
      <p:pic>
        <p:nvPicPr>
          <p:cNvPr id="4" name="3 - Εικόνα" descr="n153995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1712" y="2132856"/>
            <a:ext cx="2592288" cy="1736214"/>
          </a:xfrm>
          <a:prstGeom prst="rect">
            <a:avLst/>
          </a:prstGeom>
        </p:spPr>
      </p:pic>
      <p:pic>
        <p:nvPicPr>
          <p:cNvPr id="5" name="4 - Εικόνα" descr="44398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085184"/>
            <a:ext cx="2880320" cy="1772816"/>
          </a:xfrm>
          <a:prstGeom prst="rect">
            <a:avLst/>
          </a:prstGeom>
        </p:spPr>
      </p:pic>
      <p:pic>
        <p:nvPicPr>
          <p:cNvPr id="6" name="5 - Εικόνα" descr="131783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4941168"/>
            <a:ext cx="3131840" cy="1737360"/>
          </a:xfrm>
          <a:prstGeom prst="rect">
            <a:avLst/>
          </a:prstGeom>
        </p:spPr>
      </p:pic>
      <p:pic>
        <p:nvPicPr>
          <p:cNvPr id="7" name="6 - Εικόνα" descr="badger-clipart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4365104"/>
            <a:ext cx="2808312" cy="2780928"/>
          </a:xfrm>
          <a:prstGeom prst="rect">
            <a:avLst/>
          </a:prstGeom>
        </p:spPr>
      </p:pic>
      <p:pic>
        <p:nvPicPr>
          <p:cNvPr id="9" name="8 - Εικόνα" descr="bear-clipart-53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1916832"/>
            <a:ext cx="3438963" cy="2636912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Κάθε μέρα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 έκαναν βόλτα στους αγρούς για να συναντήσουν τους φίλους τους, την αλεπού, την αρκούδα, τον ασβό και τον άσπρο ποντικό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4355976" y="6237312"/>
            <a:ext cx="478802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67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hot-air-balloon-transparent-background-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1957" y="0"/>
            <a:ext cx="5260086" cy="6858000"/>
          </a:xfrm>
          <a:prstGeom prst="rect">
            <a:avLst/>
          </a:prstGeom>
        </p:spPr>
      </p:pic>
      <p:pic>
        <p:nvPicPr>
          <p:cNvPr id="4" name="3 - Εικόνα" descr="44398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5157192"/>
            <a:ext cx="1130424" cy="894584"/>
          </a:xfrm>
          <a:prstGeom prst="rect">
            <a:avLst/>
          </a:prstGeom>
        </p:spPr>
      </p:pic>
      <p:pic>
        <p:nvPicPr>
          <p:cNvPr id="5" name="4 - Εικόνα" descr="131783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5589240"/>
            <a:ext cx="1296144" cy="657240"/>
          </a:xfrm>
          <a:prstGeom prst="rect">
            <a:avLst/>
          </a:prstGeom>
        </p:spPr>
      </p:pic>
      <p:pic>
        <p:nvPicPr>
          <p:cNvPr id="6" name="5 - Εικόνα" descr="184762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4509120"/>
            <a:ext cx="1365000" cy="1750000"/>
          </a:xfrm>
          <a:prstGeom prst="rect">
            <a:avLst/>
          </a:prstGeom>
        </p:spPr>
      </p:pic>
      <p:pic>
        <p:nvPicPr>
          <p:cNvPr id="7" name="6 - Εικόνα" descr="badger-clipart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3933056"/>
            <a:ext cx="1080120" cy="980728"/>
          </a:xfrm>
          <a:prstGeom prst="rect">
            <a:avLst/>
          </a:prstGeom>
        </p:spPr>
      </p:pic>
      <p:pic>
        <p:nvPicPr>
          <p:cNvPr id="8" name="7 - Εικόνα" descr="bear-clipart-53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3645024"/>
            <a:ext cx="1296144" cy="1052736"/>
          </a:xfrm>
          <a:prstGeom prst="rect">
            <a:avLst/>
          </a:prstGeom>
        </p:spPr>
      </p:pic>
      <p:pic>
        <p:nvPicPr>
          <p:cNvPr id="9" name="8 - Εικόνα" descr="n153995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6016" y="5373216"/>
            <a:ext cx="1112912" cy="728102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Μία μέρα ανοιξιάτικη αποφάσισαν να ανέβουν σε ένα αερόστατο και να κάνουν ένα ταξίδι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4355976" y="6237312"/>
            <a:ext cx="478802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114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pic>
        <p:nvPicPr>
          <p:cNvPr id="3" name="2 - Εικόνα" descr="hot-air-balloon-transparent-background-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700808"/>
            <a:ext cx="4427984" cy="4869160"/>
          </a:xfrm>
          <a:prstGeom prst="rect">
            <a:avLst/>
          </a:prstGeom>
        </p:spPr>
      </p:pic>
      <p:pic>
        <p:nvPicPr>
          <p:cNvPr id="4" name="3 - Εικόνα" descr="44398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5805264"/>
            <a:ext cx="914400" cy="606552"/>
          </a:xfrm>
          <a:prstGeom prst="rect">
            <a:avLst/>
          </a:prstGeom>
        </p:spPr>
      </p:pic>
      <p:pic>
        <p:nvPicPr>
          <p:cNvPr id="5" name="4 - Εικόνα" descr="131783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5229200"/>
            <a:ext cx="1485538" cy="580648"/>
          </a:xfrm>
          <a:prstGeom prst="rect">
            <a:avLst/>
          </a:prstGeom>
        </p:spPr>
      </p:pic>
      <p:pic>
        <p:nvPicPr>
          <p:cNvPr id="6" name="5 - Εικόνα" descr="184762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5157192"/>
            <a:ext cx="1365000" cy="1101928"/>
          </a:xfrm>
          <a:prstGeom prst="rect">
            <a:avLst/>
          </a:prstGeom>
        </p:spPr>
      </p:pic>
      <p:pic>
        <p:nvPicPr>
          <p:cNvPr id="7" name="6 - Εικόνα" descr="badger-clipart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5517232"/>
            <a:ext cx="1080120" cy="692696"/>
          </a:xfrm>
          <a:prstGeom prst="rect">
            <a:avLst/>
          </a:prstGeom>
        </p:spPr>
      </p:pic>
      <p:pic>
        <p:nvPicPr>
          <p:cNvPr id="8" name="7 - Εικόνα" descr="bear-clipart-53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5013176"/>
            <a:ext cx="1422739" cy="908720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Πέταξαν πάνω από την Ελλάδα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.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Είδαν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 βουνά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,θάλασσες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 και νησιά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4355976" y="6237312"/>
            <a:ext cx="478802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67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44398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5661248"/>
            <a:ext cx="914400" cy="606552"/>
          </a:xfrm>
          <a:prstGeom prst="rect">
            <a:avLst/>
          </a:prstGeom>
        </p:spPr>
      </p:pic>
      <p:pic>
        <p:nvPicPr>
          <p:cNvPr id="4" name="3 - Εικόνα" descr="131783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797152"/>
            <a:ext cx="1152128" cy="436632"/>
          </a:xfrm>
          <a:prstGeom prst="rect">
            <a:avLst/>
          </a:prstGeom>
        </p:spPr>
      </p:pic>
      <p:pic>
        <p:nvPicPr>
          <p:cNvPr id="5" name="4 - Εικόνα" descr="18476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4149080"/>
            <a:ext cx="1080120" cy="1029920"/>
          </a:xfrm>
          <a:prstGeom prst="rect">
            <a:avLst/>
          </a:prstGeom>
        </p:spPr>
      </p:pic>
      <p:pic>
        <p:nvPicPr>
          <p:cNvPr id="6" name="5 - Εικόνα" descr="bear-clipart-5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5229200"/>
            <a:ext cx="918684" cy="980728"/>
          </a:xfrm>
          <a:prstGeom prst="rect">
            <a:avLst/>
          </a:prstGeom>
        </p:spPr>
      </p:pic>
      <p:pic>
        <p:nvPicPr>
          <p:cNvPr id="9" name="8 - Εικόνα" descr="hot-air-balloon-transparent-background-2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96552" y="1412776"/>
            <a:ext cx="4646267" cy="5013176"/>
          </a:xfrm>
          <a:prstGeom prst="rect">
            <a:avLst/>
          </a:prstGeom>
        </p:spPr>
      </p:pic>
      <p:pic>
        <p:nvPicPr>
          <p:cNvPr id="10" name="9 - Εικόνα" descr="badger-clipart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437112"/>
            <a:ext cx="1440160" cy="1124744"/>
          </a:xfrm>
          <a:prstGeom prst="rect">
            <a:avLst/>
          </a:prstGeom>
        </p:spPr>
      </p:pic>
      <p:pic>
        <p:nvPicPr>
          <p:cNvPr id="11" name="10 - Εικόνα" descr="n153995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75656" y="5157192"/>
            <a:ext cx="936104" cy="800110"/>
          </a:xfrm>
          <a:prstGeom prst="rect">
            <a:avLst/>
          </a:prstGeom>
        </p:spPr>
      </p:pic>
      <p:pic>
        <p:nvPicPr>
          <p:cNvPr id="12" name="11 - Εικόνα" descr="144-1440350_eagle-clipart-free-clipart-icon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764704"/>
            <a:ext cx="2476128" cy="1080120"/>
          </a:xfrm>
          <a:prstGeom prst="rect">
            <a:avLst/>
          </a:prstGeom>
        </p:spPr>
      </p:pic>
      <p:pic>
        <p:nvPicPr>
          <p:cNvPr id="13" name="12 - Εικόνα" descr="187262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908720"/>
            <a:ext cx="3491880" cy="1296144"/>
          </a:xfrm>
          <a:prstGeom prst="rect">
            <a:avLst/>
          </a:prstGeom>
        </p:spPr>
      </p:pic>
      <p:pic>
        <p:nvPicPr>
          <p:cNvPr id="14" name="13 - Εικόνα" descr="2035847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15816" y="1988840"/>
            <a:ext cx="1737364" cy="1005842"/>
          </a:xfrm>
          <a:prstGeom prst="rect">
            <a:avLst/>
          </a:prstGeom>
        </p:spPr>
      </p:pic>
      <p:pic>
        <p:nvPicPr>
          <p:cNvPr id="15" name="14 - Εικόνα" descr="kc85kAqM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12160" y="2420888"/>
            <a:ext cx="2448272" cy="1440160"/>
          </a:xfrm>
          <a:prstGeom prst="rect">
            <a:avLst/>
          </a:prstGeom>
        </p:spPr>
      </p:pic>
      <p:pic>
        <p:nvPicPr>
          <p:cNvPr id="16" name="15 - Εικόνα" descr="kc85kAqM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47864" y="2852936"/>
            <a:ext cx="2976418" cy="2097474"/>
          </a:xfrm>
          <a:prstGeom prst="rect">
            <a:avLst/>
          </a:prstGeom>
        </p:spPr>
      </p:pic>
      <p:pic>
        <p:nvPicPr>
          <p:cNvPr id="17" name="16 - Εικόνα" descr="kc85kAqM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36096" y="3717032"/>
            <a:ext cx="3264450" cy="1161370"/>
          </a:xfrm>
          <a:prstGeom prst="rect">
            <a:avLst/>
          </a:prstGeom>
        </p:spPr>
      </p:pic>
      <p:sp>
        <p:nvSpPr>
          <p:cNvPr id="18" name="17 - Ορθογώνιο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Ταξίδεψαν πολύ μακριά. Στο ταξίδι τους συνάντησαν αετούς και αγριόπαπιες</a:t>
            </a:r>
            <a:endParaRPr lang="el-GR" sz="2800" dirty="0">
              <a:solidFill>
                <a:schemeClr val="tx2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4355976" y="6237312"/>
            <a:ext cx="478802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753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962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2055" y="2034224"/>
            <a:ext cx="6339889" cy="2789551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Ανάμεσα στα άσπρα σύννεφα συνάντησαν και ένα αεροπλάνο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5" name="4 - Ορθογώνιο"/>
          <p:cNvSpPr/>
          <p:nvPr/>
        </p:nvSpPr>
        <p:spPr>
          <a:xfrm>
            <a:off x="4355976" y="6237312"/>
            <a:ext cx="478802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N_temple-of-Hephaestus-ancient-greece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82-827043_parachute-clipart-pdf-png-download-parachute-clip-art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1196752"/>
            <a:ext cx="4081264" cy="3096344"/>
          </a:xfrm>
          <a:prstGeom prst="rect">
            <a:avLst/>
          </a:prstGeom>
        </p:spPr>
      </p:pic>
      <p:pic>
        <p:nvPicPr>
          <p:cNvPr id="4" name="3 - Εικόνα" descr="44398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3933056"/>
            <a:ext cx="914400" cy="606552"/>
          </a:xfrm>
          <a:prstGeom prst="rect">
            <a:avLst/>
          </a:prstGeom>
        </p:spPr>
      </p:pic>
      <p:pic>
        <p:nvPicPr>
          <p:cNvPr id="5" name="4 - Εικόνα" descr="131783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4077072"/>
            <a:ext cx="1485538" cy="580648"/>
          </a:xfrm>
          <a:prstGeom prst="rect">
            <a:avLst/>
          </a:prstGeom>
        </p:spPr>
      </p:pic>
      <p:pic>
        <p:nvPicPr>
          <p:cNvPr id="6" name="5 - Εικόνα" descr="184762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4293096"/>
            <a:ext cx="792088" cy="648072"/>
          </a:xfrm>
          <a:prstGeom prst="rect">
            <a:avLst/>
          </a:prstGeom>
        </p:spPr>
      </p:pic>
      <p:pic>
        <p:nvPicPr>
          <p:cNvPr id="7" name="6 - Εικόνα" descr="badger-clipart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4293096"/>
            <a:ext cx="1296144" cy="936104"/>
          </a:xfrm>
          <a:prstGeom prst="rect">
            <a:avLst/>
          </a:prstGeom>
        </p:spPr>
      </p:pic>
      <p:pic>
        <p:nvPicPr>
          <p:cNvPr id="8" name="7 - Εικόνα" descr="bear-clipart-53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4581128"/>
            <a:ext cx="1152128" cy="980728"/>
          </a:xfrm>
          <a:prstGeom prst="rect">
            <a:avLst/>
          </a:prstGeom>
        </p:spPr>
      </p:pic>
      <p:pic>
        <p:nvPicPr>
          <p:cNvPr id="9" name="8 - Εικόνα" descr="n153995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4208" y="4653136"/>
            <a:ext cx="1256928" cy="872118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Η παρέα πείνασε όμως και αποφάσισαν να κατέβουν στην Ακρόπολη με αλεξίπτωτο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4355976" y="6237312"/>
            <a:ext cx="478802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N_temple-of-Hephaestus-ancient-greece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14900"/>
            <a:ext cx="3497580" cy="1943100"/>
          </a:xfrm>
          <a:prstGeom prst="rect">
            <a:avLst/>
          </a:prstGeom>
        </p:spPr>
      </p:pic>
      <p:pic>
        <p:nvPicPr>
          <p:cNvPr id="3" name="2 - Εικόνα" descr="4675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- Εικόνα" descr="21176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564904"/>
            <a:ext cx="2843808" cy="2743200"/>
          </a:xfrm>
          <a:prstGeom prst="rect">
            <a:avLst/>
          </a:prstGeom>
        </p:spPr>
      </p:pic>
      <p:pic>
        <p:nvPicPr>
          <p:cNvPr id="5" name="4 - Εικόνα" descr="21176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272" y="2348880"/>
            <a:ext cx="2123728" cy="2743200"/>
          </a:xfrm>
          <a:prstGeom prst="rect">
            <a:avLst/>
          </a:prstGeom>
        </p:spPr>
      </p:pic>
      <p:pic>
        <p:nvPicPr>
          <p:cNvPr id="6" name="5 - Εικόνα" descr="44398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747392"/>
            <a:ext cx="1656184" cy="1110608"/>
          </a:xfrm>
          <a:prstGeom prst="rect">
            <a:avLst/>
          </a:prstGeom>
        </p:spPr>
      </p:pic>
      <p:pic>
        <p:nvPicPr>
          <p:cNvPr id="7" name="6 - Εικόνα" descr="131783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509120"/>
            <a:ext cx="1872208" cy="580648"/>
          </a:xfrm>
          <a:prstGeom prst="rect">
            <a:avLst/>
          </a:prstGeom>
        </p:spPr>
      </p:pic>
      <p:pic>
        <p:nvPicPr>
          <p:cNvPr id="8" name="7 - Εικόνα" descr="184762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3429000"/>
            <a:ext cx="1365000" cy="1750000"/>
          </a:xfrm>
          <a:prstGeom prst="rect">
            <a:avLst/>
          </a:prstGeom>
        </p:spPr>
      </p:pic>
      <p:pic>
        <p:nvPicPr>
          <p:cNvPr id="9" name="8 - Εικόνα" descr="badger-clipart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9824" y="5373216"/>
            <a:ext cx="1584176" cy="1484784"/>
          </a:xfrm>
          <a:prstGeom prst="rect">
            <a:avLst/>
          </a:prstGeom>
        </p:spPr>
      </p:pic>
      <p:pic>
        <p:nvPicPr>
          <p:cNvPr id="10" name="9 - Εικόνα" descr="bear-clipart-53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3717032"/>
            <a:ext cx="1368152" cy="1340768"/>
          </a:xfrm>
          <a:prstGeom prst="rect">
            <a:avLst/>
          </a:prstGeom>
        </p:spPr>
      </p:pic>
      <p:pic>
        <p:nvPicPr>
          <p:cNvPr id="11" name="10 - Εικόνα" descr="n153995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4797152"/>
            <a:ext cx="1368152" cy="1016134"/>
          </a:xfrm>
          <a:prstGeom prst="rect">
            <a:avLst/>
          </a:prstGeom>
        </p:spPr>
      </p:pic>
      <p:pic>
        <p:nvPicPr>
          <p:cNvPr id="12" name="11 - Εικόνα" descr="179733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4869160"/>
            <a:ext cx="5544616" cy="2348880"/>
          </a:xfrm>
          <a:prstGeom prst="rect">
            <a:avLst/>
          </a:prstGeom>
        </p:spPr>
      </p:pic>
      <p:pic>
        <p:nvPicPr>
          <p:cNvPr id="17" name="16 - Εικόνα" descr="115-1151389_cucumber-clipart-transparent-background-cucumbers-clipart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5157192"/>
            <a:ext cx="1296144" cy="913274"/>
          </a:xfrm>
          <a:prstGeom prst="rect">
            <a:avLst/>
          </a:prstGeom>
        </p:spPr>
      </p:pic>
      <p:pic>
        <p:nvPicPr>
          <p:cNvPr id="18" name="17 - Εικόνα" descr="411207.gif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5085184"/>
            <a:ext cx="951746" cy="585986"/>
          </a:xfrm>
          <a:prstGeom prst="rect">
            <a:avLst/>
          </a:prstGeom>
        </p:spPr>
      </p:pic>
      <p:pic>
        <p:nvPicPr>
          <p:cNvPr id="19" name="18 - Εικόνα" descr="1699062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4941168"/>
            <a:ext cx="1156712" cy="720472"/>
          </a:xfrm>
          <a:prstGeom prst="rect">
            <a:avLst/>
          </a:prstGeom>
        </p:spPr>
      </p:pic>
      <p:pic>
        <p:nvPicPr>
          <p:cNvPr id="20" name="19 - Εικόνα" descr="free-egg-clipart-2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51920" y="5229200"/>
            <a:ext cx="1327026" cy="720080"/>
          </a:xfrm>
          <a:prstGeom prst="rect">
            <a:avLst/>
          </a:prstGeom>
        </p:spPr>
      </p:pic>
      <p:sp>
        <p:nvSpPr>
          <p:cNvPr id="21" name="20 - Ορθογώνιο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err="1" smtClean="0">
                <a:solidFill>
                  <a:schemeClr val="tx2"/>
                </a:solidFill>
              </a:rPr>
              <a:t>Καθήσανε</a:t>
            </a:r>
            <a:r>
              <a:rPr lang="el-GR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ανάμεσα στα αγάλματα και φάγανε αρακά, αβγά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αγγουράκι και αβοκάντο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22" name="21 - Ορθογώνιο"/>
          <p:cNvSpPr/>
          <p:nvPr/>
        </p:nvSpPr>
        <p:spPr>
          <a:xfrm>
            <a:off x="4355976" y="6237312"/>
            <a:ext cx="478802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n8043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2 - Εικόνα" descr="44398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429000"/>
            <a:ext cx="1763688" cy="1182616"/>
          </a:xfrm>
          <a:prstGeom prst="rect">
            <a:avLst/>
          </a:prstGeom>
        </p:spPr>
      </p:pic>
      <p:pic>
        <p:nvPicPr>
          <p:cNvPr id="4" name="3 - Εικόνα" descr="87709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5517232"/>
            <a:ext cx="1224136" cy="1152128"/>
          </a:xfrm>
          <a:prstGeom prst="rect">
            <a:avLst/>
          </a:prstGeom>
        </p:spPr>
      </p:pic>
      <p:pic>
        <p:nvPicPr>
          <p:cNvPr id="5" name="4 - Εικόνα" descr="131783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86454" y="4149080"/>
            <a:ext cx="1557546" cy="868680"/>
          </a:xfrm>
          <a:prstGeom prst="rect">
            <a:avLst/>
          </a:prstGeom>
        </p:spPr>
      </p:pic>
      <p:pic>
        <p:nvPicPr>
          <p:cNvPr id="6" name="5 - Εικόνα" descr="184762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2554000"/>
            <a:ext cx="1800200" cy="1750000"/>
          </a:xfrm>
          <a:prstGeom prst="rect">
            <a:avLst/>
          </a:prstGeom>
        </p:spPr>
      </p:pic>
      <p:pic>
        <p:nvPicPr>
          <p:cNvPr id="7" name="6 - Εικόνα" descr="badger-clipart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3717032"/>
            <a:ext cx="1584176" cy="1412776"/>
          </a:xfrm>
          <a:prstGeom prst="rect">
            <a:avLst/>
          </a:prstGeom>
        </p:spPr>
      </p:pic>
      <p:pic>
        <p:nvPicPr>
          <p:cNvPr id="8" name="7 - Εικόνα" descr="bear-clipart-53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445224"/>
            <a:ext cx="1584176" cy="1412776"/>
          </a:xfrm>
          <a:prstGeom prst="rect">
            <a:avLst/>
          </a:prstGeom>
        </p:spPr>
      </p:pic>
      <p:pic>
        <p:nvPicPr>
          <p:cNvPr id="9" name="8 - Εικόνα" descr="n153995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60232" y="5373216"/>
            <a:ext cx="1688976" cy="1088142"/>
          </a:xfrm>
          <a:prstGeom prst="rect">
            <a:avLst/>
          </a:prstGeom>
        </p:spPr>
      </p:pic>
      <p:pic>
        <p:nvPicPr>
          <p:cNvPr id="10" name="9 - Εικόνα" descr="87709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27784" y="4365104"/>
            <a:ext cx="1296144" cy="1412776"/>
          </a:xfrm>
          <a:prstGeom prst="rect">
            <a:avLst/>
          </a:prstGeom>
        </p:spPr>
      </p:pic>
      <p:pic>
        <p:nvPicPr>
          <p:cNvPr id="11" name="10 - Εικόνα" descr="191328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5805264"/>
            <a:ext cx="1440160" cy="1052736"/>
          </a:xfrm>
          <a:prstGeom prst="rect">
            <a:avLst/>
          </a:prstGeom>
        </p:spPr>
      </p:pic>
      <p:pic>
        <p:nvPicPr>
          <p:cNvPr id="12" name="11 - Εικόνα" descr="210626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79912" y="4653136"/>
            <a:ext cx="1440161" cy="980728"/>
          </a:xfrm>
          <a:prstGeom prst="rect">
            <a:avLst/>
          </a:prstGeom>
        </p:spPr>
      </p:pic>
      <p:pic>
        <p:nvPicPr>
          <p:cNvPr id="13" name="12 - Εικόνα" descr="191328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72000" y="5229200"/>
            <a:ext cx="1279440" cy="836712"/>
          </a:xfrm>
          <a:prstGeom prst="rect">
            <a:avLst/>
          </a:prstGeom>
        </p:spPr>
      </p:pic>
      <p:sp>
        <p:nvSpPr>
          <p:cNvPr id="15" name="14 - Ορθογώνιο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Στην συνέχεια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,περπατήσανε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 στην ακροθαλασσιά και συναντήσανε πολλούς χρωματιστούς αστερίες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16" name="15 - Ορθογώνιο"/>
          <p:cNvSpPr/>
          <p:nvPr/>
        </p:nvSpPr>
        <p:spPr>
          <a:xfrm>
            <a:off x="4355976" y="6237312"/>
            <a:ext cx="478802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201</Words>
  <Application>Microsoft Office PowerPoint</Application>
  <PresentationFormat>Προβολή στην οθόνη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Λέξεις από Aα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UserZ</dc:creator>
  <cp:lastModifiedBy>UserZ</cp:lastModifiedBy>
  <cp:revision>21</cp:revision>
  <dcterms:created xsi:type="dcterms:W3CDTF">2022-04-08T17:31:49Z</dcterms:created>
  <dcterms:modified xsi:type="dcterms:W3CDTF">2022-11-26T19:40:02Z</dcterms:modified>
</cp:coreProperties>
</file>