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8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731488-55FF-F378-35AF-A2BC2CFC26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189D121C-C233-1C2C-F653-FECE8D931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82CBCA0-B625-90D5-8982-EFD87864B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CB9AA01-49F0-4F11-B8A8-A3F922D87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7A7D29A-FE53-63EC-818B-B6E507C4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195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9051E2-8C7A-A94B-8DD2-E16045515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00A63A3-5449-7805-DDE4-2B59F1101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DE9766-A400-5DF8-C48F-8C1B872A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414C5B1-6E7D-D899-569A-021032593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DDAF944-D781-D489-AC4F-27A98680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037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5D028BF-B569-3A19-53BD-69402B6BDF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78CA2CB-6C97-1137-B6F4-932A2B18A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BAE927-879C-4D3B-A630-B1C8A878A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58A4230-E6DD-41A8-B6C7-FBD5285D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1B0A748-1D2F-C251-D05E-ECB28A44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11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153E0A-5386-2171-FF51-7642A95FD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D62B447-4841-9082-5827-C47917960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435A4FF-EF76-CBE3-CEE2-B49852FE1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01FF7DF-0181-62C2-4774-A52F73E4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A19A5E2-B8D5-EF11-8988-DE1743556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776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3D4D23-DDF5-854A-C29A-3D91CF5B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CDC653D-FC8F-B2C9-3375-6340315C0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E9B41B-F6E9-71AD-9FB8-C70EF8D9C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E25FDE9-09B6-E2E1-DFBF-E7728097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A40926-FEA8-26F8-73A8-F8F31D223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468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2DC2E0C-7F3B-DED6-16AB-7A6A9175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B8267AA-1AE5-8265-2B25-417907167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C51E930-34B6-337C-092B-0D7450C75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5EA2383-8445-9586-2520-FBD3D24F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9D73F94-B6A0-9079-A9A0-71F65C60D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9C8D75E-20BE-F2E1-9FBD-6064FDAAC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5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EA5D20-019E-2CED-3C46-C82EB0097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96ACCDC-78B2-0BF7-44BC-FABFF725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0C657D0-E79B-8334-02E7-824FAD3F6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3FB3B8A-E8C2-1D38-FAF3-03D31CFFD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1882199-58BE-7958-FFE7-9524BD35F9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F322DF44-B20A-1C16-82FF-A2369BF8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4A377A1C-C9CC-BB4D-28E7-9D0FED47E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C40A904-CC61-0B36-0B6B-65ECADECF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1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598A9FD-5128-0882-67A5-B6490AF41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A9E85C8-1752-B07B-522D-BA2B2054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AAB665B-D570-D2EF-5F56-A39FA1A60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3212FEB-6400-0EBD-AFDC-1C6C4874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097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5725BC7-ACD8-27B7-CA4C-0C14AC3CA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C93D2A9-DD45-EA0D-5096-513B72448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FFE4FE5-AF99-5259-F46F-9F74453BA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360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686CCF-A37F-B51E-9F61-DDADABABB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AB91A0C-C7F9-80DB-3812-269F06B9C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5369513-3258-6A27-28D6-A90B4915B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B957F70-34AB-EC7C-3B83-9CCA2103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B8CA243-5AB7-A64D-DDCA-3981DF1EF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6DAEEBE-6492-BDAF-8749-4A80BA951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07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C901605-2DD2-04C8-6158-5C5E769E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5C690926-1CAE-1E69-EE0F-4334EF8527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032945D-D50E-FA55-F8CE-38392F5D69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7BE9847-3409-9726-D837-EE2BCD2AB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6B8C840-FCE7-FFCD-2066-EF6038491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C969901-1621-6443-9207-C0D1805A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6212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C038DCBD-DC57-7F95-4163-90A0D69F8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3711521-6F53-C727-6B7C-3DE7969B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45BB67-6D67-9277-4863-DE5D73276A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9F144-D85D-443D-A9C4-0E81772C6DCD}" type="datetimeFigureOut">
              <a:rPr lang="el-GR" smtClean="0"/>
              <a:t>22/5/2025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E47885D-B7AD-84AC-77F7-1E6BB67523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B429049-1736-9D73-457F-35C82FC5E0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046F-0D38-432E-BB83-13286CB85CD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6162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F214652-78CA-B1EB-AEDC-2CAC95B156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912385"/>
          </a:xfrm>
        </p:spPr>
        <p:txBody>
          <a:bodyPr/>
          <a:lstStyle/>
          <a:p>
            <a:r>
              <a:rPr lang="el-GR" b="1" dirty="0"/>
              <a:t>ΒΙΩΣΙΜΗ ΠΟΛΗ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4BB5920F-965C-E7D1-F7FE-60647470A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0696"/>
            <a:ext cx="9144000" cy="1494940"/>
          </a:xfrm>
        </p:spPr>
        <p:txBody>
          <a:bodyPr>
            <a:normAutofit/>
          </a:bodyPr>
          <a:lstStyle/>
          <a:p>
            <a:r>
              <a:rPr lang="el-GR" sz="3200" dirty="0"/>
              <a:t>7</a:t>
            </a:r>
            <a:r>
              <a:rPr lang="el-GR" sz="3200" baseline="30000" dirty="0"/>
              <a:t>Ο</a:t>
            </a:r>
            <a:r>
              <a:rPr lang="el-GR" sz="3200" dirty="0"/>
              <a:t> ΝΗΠΙΑΓΩΓΕΙΟ ΙΩΑΝΝΙΝΩΝ</a:t>
            </a:r>
          </a:p>
        </p:txBody>
      </p:sp>
    </p:spTree>
    <p:extLst>
      <p:ext uri="{BB962C8B-B14F-4D97-AF65-F5344CB8AC3E}">
        <p14:creationId xmlns:p14="http://schemas.microsoft.com/office/powerpoint/2010/main" val="374522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F7B13E-9E81-C6A9-773E-22E8AD918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-Γνωρίζουμε τη γειτονιά μας και προβληματιζόμαστε…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C450AE1-6622-A3F0-E9CE-E9CAB77AC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B5C6EE24-ACCF-112E-F2FE-30FDBDCE67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2" y="1690688"/>
            <a:ext cx="4892399" cy="4498975"/>
          </a:xfrm>
        </p:spPr>
      </p:pic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6776E3FD-49CA-158C-317C-7BA8CE0A5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10F039A3-E09D-24E7-3F4D-B5A6A27145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02" y="1690688"/>
            <a:ext cx="4912784" cy="4498975"/>
          </a:xfrm>
        </p:spPr>
      </p:pic>
    </p:spTree>
    <p:extLst>
      <p:ext uri="{BB962C8B-B14F-4D97-AF65-F5344CB8AC3E}">
        <p14:creationId xmlns:p14="http://schemas.microsoft.com/office/powerpoint/2010/main" val="402577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9B965E-21F0-9BD4-74B2-A4D66A935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-Γνωρίζουμε τη πόλη μας και συναισθανόμαστε…</a:t>
            </a:r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49356638-2C91-8A32-E58C-BC47944912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37646"/>
            <a:ext cx="5181600" cy="4253706"/>
          </a:xfrm>
        </p:spPr>
      </p:pic>
      <p:pic>
        <p:nvPicPr>
          <p:cNvPr id="8" name="Θέση περιεχομένου 7">
            <a:extLst>
              <a:ext uri="{FF2B5EF4-FFF2-40B4-BE49-F238E27FC236}">
                <a16:creationId xmlns:a16="http://schemas.microsoft.com/office/drawing/2014/main" id="{6A2F45D6-771D-ED7B-03E2-77470B1FF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1600" cy="4253706"/>
          </a:xfrm>
        </p:spPr>
      </p:pic>
    </p:spTree>
    <p:extLst>
      <p:ext uri="{BB962C8B-B14F-4D97-AF65-F5344CB8AC3E}">
        <p14:creationId xmlns:p14="http://schemas.microsoft.com/office/powerpoint/2010/main" val="2772602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61FDEE5-D4B8-92BB-B026-2303B22FB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base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-Έχουμε δικαίωμα να ζούμε σε μια πόλη καθαρή και υποχρέωση να προστατεύουμε τη Γη και το </a:t>
            </a:r>
            <a:r>
              <a:rPr lang="el-GR" sz="2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περιβάλλον.Γι</a:t>
            </a:r>
            <a:r>
              <a:rPr lang="el-GR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’ αυτό το σύνθημά μας είναι: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l-GR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«ΑΓΑΠΑΜΕ ΤΗ ΖΩΗ, ΠΡΟΣΤΑΤΕΥΟΥΜΕ ΤΗ ΓΗ»</a:t>
            </a:r>
            <a:br>
              <a:rPr lang="el-G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400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3D0A56E4-260B-E7D9-3D0F-2A403BAFF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835" y="1690688"/>
            <a:ext cx="7500730" cy="4486275"/>
          </a:xfrm>
        </p:spPr>
      </p:pic>
    </p:spTree>
    <p:extLst>
      <p:ext uri="{BB962C8B-B14F-4D97-AF65-F5344CB8AC3E}">
        <p14:creationId xmlns:p14="http://schemas.microsoft.com/office/powerpoint/2010/main" val="66584530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Ευρεία οθόνη</PresentationFormat>
  <Paragraphs>5</Paragraphs>
  <Slides>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Θέμα του Office</vt:lpstr>
      <vt:lpstr>ΒΙΩΣΙΜΗ ΠΟΛΗ</vt:lpstr>
      <vt:lpstr>-Γνωρίζουμε τη γειτονιά μας και προβληματιζόμαστε…</vt:lpstr>
      <vt:lpstr>-Γνωρίζουμε τη πόλη μας και συναισθανόμαστε…</vt:lpstr>
      <vt:lpstr>-Έχουμε δικαίωμα να ζούμε σε μια πόλη καθαρή και υποχρέωση να προστατεύουμε τη Γη και το περιβάλλον.Γι’ αυτό το σύνθημά μας είναι:  «ΑΓΑΠΑΜΕ ΤΗ ΖΩΗ, ΠΡΟΣΤΑΤΕΥΟΥΜΕ ΤΗ ΓΗ»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user</cp:lastModifiedBy>
  <cp:revision>1</cp:revision>
  <dcterms:created xsi:type="dcterms:W3CDTF">2025-05-22T08:20:36Z</dcterms:created>
  <dcterms:modified xsi:type="dcterms:W3CDTF">2025-05-22T08:24:46Z</dcterms:modified>
</cp:coreProperties>
</file>